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ebopedia.com/TERM/W/World_Wide_Web.html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  <a:r>
              <a:rPr lang="en">
                <a:solidFill>
                  <a:srgbClr val="454545"/>
                </a:solidFill>
              </a:rPr>
              <a:t>hardware is any physical device used in or with your machine, whereas software is a collection of code installed onto your computer's hard drive.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Central Processing Unit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Graphic Processing Unit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Random Access Memory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</a:t>
            </a:r>
            <a:r>
              <a:rPr lang="en" sz="1600"/>
              <a:t>rd </a:t>
            </a:r>
            <a:r>
              <a:rPr lang="en" sz="1600">
                <a:solidFill>
                  <a:srgbClr val="252525"/>
                </a:solidFill>
              </a:rPr>
              <a:t> is the main printed circuit board (PCB) found in computers and other expandable systems.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Hard Drive </a:t>
            </a:r>
            <a:r>
              <a:rPr lang="en" sz="1600">
                <a:solidFill>
                  <a:srgbClr val="252525"/>
                </a:solidFill>
              </a:rPr>
              <a:t>A hard  drive is a data storage device used for storing and retrieving digital information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</a:rPr>
              <a:t>The low-level software that supports a computer's basic functions, such as scheduling tasks and controlling peripherals.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</a:rPr>
              <a:t>Eg. </a:t>
            </a:r>
            <a:r>
              <a:rPr lang="en" sz="1800">
                <a:solidFill>
                  <a:srgbClr val="333333"/>
                </a:solidFill>
              </a:rPr>
              <a:t>Real-time operating system, Single-user, single task, Single-user, multi-tasking, Multi-user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1740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  <a:r>
              <a:rPr lang="en">
                <a:solidFill>
                  <a:srgbClr val="000000"/>
                </a:solidFill>
              </a:rPr>
              <a:t>A driver is software that allows your computer to communicate with hardware or devices.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1871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  <a:r>
              <a:rPr lang="en">
                <a:solidFill>
                  <a:srgbClr val="252525"/>
                </a:solidFill>
              </a:rPr>
              <a:t>allows computers to exchange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The internet is a global computer network providing a variety of information and communication facilities, consisting of interconnected networks using standardized communication protocols.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000000"/>
                </a:solidFill>
                <a:hlinkClick r:id="rId3"/>
              </a:rPr>
              <a:t>World Wide Web</a:t>
            </a:r>
            <a:r>
              <a:rPr lang="en" sz="1400">
                <a:solidFill>
                  <a:srgbClr val="000000"/>
                </a:solidFill>
              </a:rPr>
              <a:t>,is a way of accessing information over the medium of the Internet. It is an information-sharing model that is built on top of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       Ring         Star                   Bus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 Bus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00" y="2029875"/>
            <a:ext cx="11906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100" y="2096550"/>
            <a:ext cx="2286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099" y="1851950"/>
            <a:ext cx="3324400" cy="17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1805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 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 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 Mail Delverery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 Transferring files from one host to another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 It </a:t>
            </a:r>
            <a:r>
              <a:rPr lang="en">
                <a:solidFill>
                  <a:srgbClr val="222222"/>
                </a:solidFill>
              </a:rPr>
              <a:t>enables Windows-based computers to connect and share information with other Microsoft and non-Microsoft systems.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Calculator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1.It accepts numbers you enter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2.It processes data by way of solving equations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3.If the equation is inputted correctly it outputs an answer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4.It saves equations that you have previouly entered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Advantages: </a:t>
            </a:r>
            <a:r>
              <a:rPr lang="en" sz="1000"/>
              <a:t>Can perform many tasks at the same time</a:t>
            </a:r>
            <a:r>
              <a:rPr lang="en" sz="1200"/>
              <a:t>, </a:t>
            </a:r>
            <a:r>
              <a:rPr lang="en" sz="1000"/>
              <a:t>Computers can work much faster and more reliably than a human,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Disadvantages</a:t>
            </a:r>
            <a:r>
              <a:rPr lang="en" sz="1000"/>
              <a:t>: A computer cannot be creative,  They cannot notice things that they have not been programmed to measure. They can carry out commands, and only that.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drive, facebook, iCloud, Gmail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392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Google Chrome, Mozilla Firefox, Internet explorer, Safari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Gmail, Facebook, Twitter, Google+,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Photoshop, Microsoft Excel,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