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C70E6B9-2950-4B4B-A874-F4169DF5FE10}">
  <a:tblStyle styleId="{1C70E6B9-2950-4B4B-A874-F4169DF5FE10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Eoghan Byrne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Hardware </a:t>
            </a:r>
            <a:r>
              <a:rPr lang="en"/>
              <a:t>is the physical item.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Software </a:t>
            </a:r>
            <a:r>
              <a:rPr lang="en"/>
              <a:t>is the stuff on the hardware i.e OS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 - Central Processing Unit (Calculations)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GPU - Graphics Processing Unit (Graphics)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RAM - Random Access Memory (Memory)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Motherboard - Master PCB board (Adding Hardware)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 Drive - Storage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 OS in an Operating System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E.G. Windows, OS X, Linux &amp; Chrome OS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Drivers are pieces of software that allow you to connect to the hardware.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/>
              <a:t>What do computer networks allow us to do?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2800"/>
              <a:t>	They allow numerous computers talk to one  another</a:t>
            </a:r>
          </a:p>
          <a:p>
            <a:pPr rtl="0">
              <a:spcBef>
                <a:spcPts val="0"/>
              </a:spcBef>
              <a:buNone/>
            </a:pPr>
            <a:r>
              <a:rPr lang="en" sz="2800"/>
              <a:t>What is the difference between the world wide web (www) and the internet?</a:t>
            </a:r>
          </a:p>
          <a:p>
            <a:pPr>
              <a:spcBef>
                <a:spcPts val="0"/>
              </a:spcBef>
              <a:buNone/>
            </a:pPr>
            <a:r>
              <a:rPr lang="en" sz="2800"/>
              <a:t>	The difference is the Internet is an infrastructure of networks were as the World Wide Web is a way of accessing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Bus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250" y="2480244"/>
            <a:ext cx="1681999" cy="130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50" y="2477175"/>
            <a:ext cx="1681999" cy="13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858" y="2411462"/>
            <a:ext cx="2568516" cy="13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341900" y="2131350"/>
            <a:ext cx="732899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Ring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807650" y="2131350"/>
            <a:ext cx="732899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716662" y="2131350"/>
            <a:ext cx="732899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LAN - Local Area Network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WAN - Wide Area Network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MAN - </a:t>
            </a:r>
            <a:r>
              <a:rPr lang="en">
                <a:solidFill>
                  <a:srgbClr val="222222"/>
                </a:solidFill>
              </a:rPr>
              <a:t>Metropolitan Area Network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SMTP/POP3 - Email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 - File Transport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TCP/IP - Network Access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 iPod Touch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Keystrokes and/or physical buttons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Wi-Fi Connection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Speaker (Sound)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Storage space (Photos)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(list as many reasons as you can)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aphicFrame>
        <p:nvGraphicFramePr>
          <p:cNvPr id="56" name="Shape 56"/>
          <p:cNvGraphicFramePr/>
          <p:nvPr/>
        </p:nvGraphicFramePr>
        <p:xfrm>
          <a:off x="952500" y="238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{1C70E6B9-2950-4B4B-A874-F4169DF5FE10}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Pros</a:t>
                      </a: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</a:t>
                      </a: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Compute large arithmetic equations quickly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dependent on space and memory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edit photographs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Can’t compute English (Not Directly)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take a physical input and produce a digital output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malfunction at times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control hundreds of other computers under 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Brakes easier!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Storing of information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Photos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Drive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Dropbox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OwnCloud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Retrieving information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Gmail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Facebook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Twitter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Instagram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MailChimp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FTP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Text Edit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