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Problems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Hardware/Software	</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What is the difference between hardware and software?</a:t>
            </a:r>
          </a:p>
          <a:p>
            <a:pPr rtl="0">
              <a:spcBef>
                <a:spcPts val="0"/>
              </a:spcBef>
              <a:buNone/>
            </a:pPr>
            <a:r>
              <a:rPr lang="en"/>
              <a:t>software is programmes and so cannot be seen</a:t>
            </a:r>
          </a:p>
          <a:p>
            <a:pPr>
              <a:spcBef>
                <a:spcPts val="0"/>
              </a:spcBef>
              <a:buNone/>
            </a:pPr>
            <a:r>
              <a:rPr lang="en"/>
              <a:t>hardware can be seen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are the following for?</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CPU - prosses information</a:t>
            </a:r>
          </a:p>
          <a:p>
            <a:pPr rtl="0">
              <a:spcBef>
                <a:spcPts val="0"/>
              </a:spcBef>
              <a:buNone/>
            </a:pPr>
            <a:r>
              <a:rPr lang="en"/>
              <a:t>GPU - creates images</a:t>
            </a:r>
          </a:p>
          <a:p>
            <a:pPr rtl="0">
              <a:spcBef>
                <a:spcPts val="0"/>
              </a:spcBef>
              <a:buNone/>
            </a:pPr>
            <a:r>
              <a:rPr lang="en"/>
              <a:t>RAM - store memory from running applications</a:t>
            </a:r>
          </a:p>
          <a:p>
            <a:pPr rtl="0">
              <a:spcBef>
                <a:spcPts val="0"/>
              </a:spcBef>
              <a:buNone/>
            </a:pPr>
            <a:r>
              <a:rPr lang="en"/>
              <a:t>Motherboard - holds CPU and many other important systems</a:t>
            </a:r>
          </a:p>
          <a:p>
            <a:pPr rtl="0">
              <a:spcBef>
                <a:spcPts val="0"/>
              </a:spcBef>
              <a:buNone/>
            </a:pPr>
            <a:r>
              <a:rPr lang="en"/>
              <a:t>Hard Drive - stores all information </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Software I</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What is an operating system (OS) ? List some variants.</a:t>
            </a:r>
          </a:p>
          <a:p>
            <a:pPr rtl="0">
              <a:spcBef>
                <a:spcPts val="0"/>
              </a:spcBef>
              <a:buNone/>
            </a:pPr>
            <a:r>
              <a:rPr lang="en"/>
              <a:t>an OS is software that manages computer hardware and software resources and provides services for programs</a:t>
            </a:r>
          </a:p>
          <a:p>
            <a:pPr>
              <a:spcBef>
                <a:spcPts val="0"/>
              </a:spcBef>
              <a:buNone/>
            </a:pPr>
            <a:r>
              <a:rPr lang="en"/>
              <a:t>DOS, WIndows, MacOS, Unix</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Software II</a:t>
            </a: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In relation to computer software, what are drivers?</a:t>
            </a:r>
          </a:p>
          <a:p>
            <a:pPr>
              <a:spcBef>
                <a:spcPts val="0"/>
              </a:spcBef>
              <a:buNone/>
            </a:pPr>
            <a:r>
              <a:rPr lang="en"/>
              <a:t>drivers allow the computer to communicate with hardware.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Networks</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What do computer networks allow us to do?</a:t>
            </a:r>
          </a:p>
          <a:p>
            <a:pPr rtl="0">
              <a:spcBef>
                <a:spcPts val="0"/>
              </a:spcBef>
              <a:buNone/>
            </a:pPr>
            <a:r>
              <a:rPr lang="en"/>
              <a:t>networks allow users to exchange data</a:t>
            </a:r>
          </a:p>
          <a:p>
            <a:pPr rtl="0">
              <a:spcBef>
                <a:spcPts val="0"/>
              </a:spcBef>
              <a:buNone/>
            </a:pPr>
            <a:r>
              <a:rPr lang="en"/>
              <a:t>What is the difference between the world wide web (www) and the internet?</a:t>
            </a:r>
          </a:p>
          <a:p>
            <a:pPr>
              <a:spcBef>
                <a:spcPts val="0"/>
              </a:spcBef>
              <a:buNone/>
            </a:pPr>
            <a:r>
              <a:rPr lang="en"/>
              <a:t>the internet is a massive network of networks, www is simply accessing information over the internet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Network Topologies</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What do the following network configurations look like?</a:t>
            </a:r>
          </a:p>
          <a:p>
            <a:pPr rtl="0">
              <a:spcBef>
                <a:spcPts val="0"/>
              </a:spcBef>
              <a:buNone/>
            </a:pPr>
            <a:r>
              <a:rPr lang="en" sz="2400"/>
              <a:t>	Ring</a:t>
            </a:r>
          </a:p>
          <a:p>
            <a:pPr rtl="0">
              <a:spcBef>
                <a:spcPts val="0"/>
              </a:spcBef>
              <a:buNone/>
            </a:pPr>
            <a:r>
              <a:rPr lang="en" sz="2400"/>
              <a:t>	Star</a:t>
            </a:r>
          </a:p>
          <a:p>
            <a:pPr rtl="0">
              <a:spcBef>
                <a:spcPts val="0"/>
              </a:spcBef>
              <a:buNone/>
            </a:pPr>
            <a:r>
              <a:rPr lang="en" sz="2400"/>
              <a:t>	Bus</a:t>
            </a:r>
          </a:p>
          <a:p>
            <a:pPr rtl="0">
              <a:spcBef>
                <a:spcPts val="0"/>
              </a:spcBef>
              <a:buNone/>
            </a:pPr>
            <a:r>
              <a:t/>
            </a:r>
            <a:endParaRPr/>
          </a:p>
          <a:p>
            <a:pPr rtl="0">
              <a:spcBef>
                <a:spcPts val="0"/>
              </a:spcBef>
              <a:buNone/>
            </a:pPr>
            <a:r>
              <a:rPr lang="en"/>
              <a:t>Which configuration do you think this lab uses?</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Acronyms	</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Explain:</a:t>
            </a:r>
          </a:p>
          <a:p>
            <a:pPr rtl="0">
              <a:spcBef>
                <a:spcPts val="0"/>
              </a:spcBef>
              <a:buNone/>
            </a:pPr>
            <a:r>
              <a:rPr lang="en"/>
              <a:t>	LAN - local area network</a:t>
            </a:r>
          </a:p>
          <a:p>
            <a:pPr rtl="0">
              <a:spcBef>
                <a:spcPts val="0"/>
              </a:spcBef>
              <a:buNone/>
            </a:pPr>
            <a:r>
              <a:rPr lang="en"/>
              <a:t>	WAN - wide area network </a:t>
            </a:r>
          </a:p>
          <a:p>
            <a:pPr>
              <a:spcBef>
                <a:spcPts val="0"/>
              </a:spcBef>
              <a:buNone/>
            </a:pPr>
            <a:r>
              <a:rPr lang="en"/>
              <a:t>	MAN - metropolitan area network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Protocols</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 protocol is simply an agreed way of doing things. For instance, social protocol dictates that if someone greets you with “</a:t>
            </a:r>
            <a:r>
              <a:rPr i="1" lang="en"/>
              <a:t>Dia duit</a:t>
            </a:r>
            <a:r>
              <a:rPr lang="en"/>
              <a:t>” you reply with “</a:t>
            </a:r>
            <a:r>
              <a:rPr i="1" lang="en"/>
              <a:t>Dia is Muire duit</a:t>
            </a:r>
            <a:r>
              <a:rPr lang="en"/>
              <a:t>”</a:t>
            </a:r>
          </a:p>
          <a:p>
            <a:pPr>
              <a:spcBef>
                <a:spcPts val="0"/>
              </a:spcBef>
              <a:buNone/>
            </a:pPr>
            <a:r>
              <a:rPr lang="en"/>
              <a:t>Computers have similar - albeit more robust - communication protocols.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are these Protocols for?</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SMTP/POP3(simple mail transfer protocol)</a:t>
            </a:r>
          </a:p>
          <a:p>
            <a:pPr rtl="0">
              <a:spcBef>
                <a:spcPts val="0"/>
              </a:spcBef>
              <a:buNone/>
            </a:pPr>
            <a:r>
              <a:rPr lang="en"/>
              <a:t>e-mails</a:t>
            </a:r>
          </a:p>
          <a:p>
            <a:pPr rtl="0">
              <a:spcBef>
                <a:spcPts val="0"/>
              </a:spcBef>
              <a:buNone/>
            </a:pPr>
            <a:r>
              <a:rPr lang="en"/>
              <a:t>FTP(file transfer protocol)</a:t>
            </a:r>
          </a:p>
          <a:p>
            <a:pPr rtl="0">
              <a:spcBef>
                <a:spcPts val="0"/>
              </a:spcBef>
              <a:buNone/>
            </a:pPr>
            <a:r>
              <a:rPr lang="en"/>
              <a:t>transferring files </a:t>
            </a:r>
          </a:p>
          <a:p>
            <a:pPr rtl="0">
              <a:spcBef>
                <a:spcPts val="0"/>
              </a:spcBef>
              <a:buNone/>
            </a:pPr>
            <a:r>
              <a:rPr lang="en"/>
              <a:t>TCP/IP(transmission control protocol)</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Types of Computer</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There are many different types of computer:</a:t>
            </a:r>
          </a:p>
          <a:p>
            <a:pPr rtl="0">
              <a:spcBef>
                <a:spcPts val="0"/>
              </a:spcBef>
              <a:buNone/>
            </a:pPr>
            <a:r>
              <a:rPr lang="en" sz="2400"/>
              <a:t>	general purpose - 	PCs, Laptops etc</a:t>
            </a:r>
          </a:p>
          <a:p>
            <a:pPr indent="0" marL="0">
              <a:spcBef>
                <a:spcPts val="0"/>
              </a:spcBef>
              <a:buNone/>
            </a:pPr>
            <a:r>
              <a:rPr lang="en" sz="2400"/>
              <a:t>	specialised - 			servers, routers,microcontrollers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Functions	</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In general computers can do four things:</a:t>
            </a:r>
          </a:p>
          <a:p>
            <a:pPr indent="0" lvl="0" marL="914400" rtl="0">
              <a:spcBef>
                <a:spcPts val="0"/>
              </a:spcBef>
              <a:buClr>
                <a:schemeClr val="dk1"/>
              </a:buClr>
              <a:buSzPct val="61111"/>
              <a:buFont typeface="Arial"/>
              <a:buNone/>
            </a:pPr>
            <a:r>
              <a:rPr lang="en" sz="1800"/>
              <a:t>Input (accepts data)</a:t>
            </a:r>
          </a:p>
          <a:p>
            <a:pPr indent="0" lvl="0" marL="914400" rtl="0">
              <a:spcBef>
                <a:spcPts val="0"/>
              </a:spcBef>
              <a:buNone/>
            </a:pPr>
            <a:r>
              <a:rPr lang="en" sz="1800"/>
              <a:t>Processing (processes data)</a:t>
            </a:r>
          </a:p>
          <a:p>
            <a:pPr indent="0" lvl="0" marL="914400" rtl="0">
              <a:spcBef>
                <a:spcPts val="0"/>
              </a:spcBef>
              <a:buClr>
                <a:schemeClr val="dk1"/>
              </a:buClr>
              <a:buSzPct val="61111"/>
              <a:buFont typeface="Arial"/>
              <a:buNone/>
            </a:pPr>
            <a:r>
              <a:rPr lang="en" sz="1800"/>
              <a:t>Output (produces output)</a:t>
            </a:r>
          </a:p>
          <a:p>
            <a:pPr indent="0" lvl="0" marL="914400" rtl="0">
              <a:spcBef>
                <a:spcPts val="0"/>
              </a:spcBef>
              <a:buClr>
                <a:schemeClr val="dk1"/>
              </a:buClr>
              <a:buSzPct val="61111"/>
              <a:buFont typeface="Arial"/>
              <a:buNone/>
            </a:pPr>
            <a:r>
              <a:rPr lang="en" sz="1800"/>
              <a:t>Storage (save results)</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Example</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Using one specific computing device (i.e. your smart phone) give examples of these four functions in action:</a:t>
            </a:r>
          </a:p>
          <a:p>
            <a:pPr rtl="0">
              <a:spcBef>
                <a:spcPts val="0"/>
              </a:spcBef>
              <a:buNone/>
            </a:pPr>
            <a:r>
              <a:t/>
            </a:r>
            <a:endParaRPr sz="2400"/>
          </a:p>
          <a:p>
            <a:pPr rtl="0">
              <a:spcBef>
                <a:spcPts val="0"/>
              </a:spcBef>
              <a:buNone/>
            </a:pPr>
            <a:r>
              <a:rPr lang="en" sz="2400"/>
              <a:t>Type of Computer: iPhone</a:t>
            </a:r>
          </a:p>
          <a:p>
            <a:pPr indent="-381000" lvl="0" marL="457200" rtl="0">
              <a:spcBef>
                <a:spcPts val="0"/>
              </a:spcBef>
              <a:buClr>
                <a:schemeClr val="dk1"/>
              </a:buClr>
              <a:buSzPct val="100000"/>
              <a:buFont typeface="Arial"/>
              <a:buAutoNum type="arabicPeriod"/>
            </a:pPr>
            <a:r>
              <a:rPr lang="en" sz="2400"/>
              <a:t>receives touch sensitive controllers to create text</a:t>
            </a:r>
          </a:p>
          <a:p>
            <a:pPr indent="-381000" lvl="0" marL="457200" rtl="0">
              <a:spcBef>
                <a:spcPts val="0"/>
              </a:spcBef>
              <a:buClr>
                <a:schemeClr val="dk1"/>
              </a:buClr>
              <a:buSzPct val="100000"/>
              <a:buFont typeface="Arial"/>
              <a:buAutoNum type="arabicPeriod"/>
            </a:pPr>
            <a:r>
              <a:rPr lang="en" sz="2400"/>
              <a:t>sends text</a:t>
            </a:r>
          </a:p>
          <a:p>
            <a:pPr indent="-381000" lvl="0" marL="457200" rtl="0">
              <a:spcBef>
                <a:spcPts val="0"/>
              </a:spcBef>
              <a:buClr>
                <a:schemeClr val="dk1"/>
              </a:buClr>
              <a:buSzPct val="100000"/>
              <a:buFont typeface="Arial"/>
              <a:buAutoNum type="arabicPeriod"/>
            </a:pPr>
            <a:r>
              <a:rPr lang="en" sz="2400"/>
              <a:t>text sent</a:t>
            </a:r>
          </a:p>
          <a:p>
            <a:pPr indent="-381000" lvl="0" marL="457200" rtl="0">
              <a:spcBef>
                <a:spcPts val="0"/>
              </a:spcBef>
              <a:buClr>
                <a:schemeClr val="dk1"/>
              </a:buClr>
              <a:buSzPct val="100000"/>
              <a:buFont typeface="Arial"/>
              <a:buAutoNum type="arabicPeriod"/>
            </a:pPr>
            <a:r>
              <a:rPr lang="en" sz="2400"/>
              <a:t>stores in phone </a:t>
            </a:r>
          </a:p>
          <a:p>
            <a:pPr>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Why Computers?</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What advantages/disadvantages are there when using a computer for a task, compared to a human? </a:t>
            </a:r>
          </a:p>
          <a:p>
            <a:pPr rtl="0">
              <a:spcBef>
                <a:spcPts val="0"/>
              </a:spcBef>
              <a:buNone/>
            </a:pPr>
            <a:r>
              <a:rPr lang="en" sz="1200"/>
              <a:t>(list as many reasons as you can)</a:t>
            </a:r>
          </a:p>
          <a:p>
            <a:pPr rtl="0">
              <a:spcBef>
                <a:spcPts val="0"/>
              </a:spcBef>
              <a:buNone/>
            </a:pPr>
            <a:r>
              <a:rPr lang="en" sz="1600"/>
              <a:t>advantages - a computer is extremely accurate and can only go wrong due to human error, computer processes information much quicker, computer does not lose information until is told to.</a:t>
            </a:r>
          </a:p>
          <a:p>
            <a:pPr rtl="0">
              <a:spcBef>
                <a:spcPts val="0"/>
              </a:spcBef>
              <a:buNone/>
            </a:pPr>
            <a:r>
              <a:t/>
            </a:r>
            <a:endParaRPr sz="1600"/>
          </a:p>
          <a:p>
            <a:pPr rtl="0">
              <a:spcBef>
                <a:spcPts val="0"/>
              </a:spcBef>
              <a:buNone/>
            </a:pPr>
            <a:r>
              <a:rPr lang="en" sz="1600"/>
              <a:t>disadvantages - humans can take in external forces that sway or misdirect the information, such as the value of “x”, humans do not break as easily as computers, humans do not take hours to make. </a:t>
            </a:r>
          </a:p>
          <a:p>
            <a:pPr rtl="0">
              <a:spcBef>
                <a:spcPts val="0"/>
              </a:spcBef>
              <a:buNone/>
            </a:pPr>
            <a:r>
              <a:t/>
            </a:r>
            <a:endParaRPr sz="1200"/>
          </a:p>
          <a:p>
            <a:pPr rtl="0">
              <a:spcBef>
                <a:spcPts val="0"/>
              </a:spcBef>
              <a:buNone/>
            </a:pPr>
            <a:r>
              <a:t/>
            </a:r>
            <a:endParaRPr sz="1200"/>
          </a:p>
          <a:p>
            <a:pPr>
              <a:spcBef>
                <a:spcPts val="0"/>
              </a:spcBef>
              <a:buNone/>
            </a:pPr>
            <a:r>
              <a:t/>
            </a:r>
            <a:endParaRPr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List some Apps that are used for...</a:t>
            </a:r>
          </a:p>
        </p:txBody>
      </p:sp>
      <p:sp>
        <p:nvSpPr>
          <p:cNvPr id="61" name="Shape 61"/>
          <p:cNvSpPr txBox="1"/>
          <p:nvPr>
            <p:ph idx="1" type="body"/>
          </p:nvPr>
        </p:nvSpPr>
        <p:spPr>
          <a:xfrm>
            <a:off x="457200" y="1159875"/>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Storing of information </a:t>
            </a:r>
          </a:p>
          <a:p>
            <a:pPr lvl="0">
              <a:spcBef>
                <a:spcPts val="0"/>
              </a:spcBef>
              <a:buNone/>
            </a:pPr>
            <a:r>
              <a:rPr lang="en"/>
              <a:t>notes, facebook, facebook messenger, snapchat(ish), camera, screenshot, youtube, twitter, video.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List some Apps that are used for...</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Retrieving information </a:t>
            </a:r>
          </a:p>
          <a:p>
            <a:pPr lvl="0" rtl="0">
              <a:spcBef>
                <a:spcPts val="0"/>
              </a:spcBef>
              <a:buNone/>
            </a:pPr>
            <a:r>
              <a:rPr lang="en"/>
              <a:t>facebook messenger, text, imessage, viber, whatsapp, tinder, snapchat, facebook, pinterest, twitter</a:t>
            </a: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List some Apps that are used for...</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Sending or communicating information</a:t>
            </a:r>
          </a:p>
          <a:p>
            <a:pPr rtl="0">
              <a:spcBef>
                <a:spcPts val="0"/>
              </a:spcBef>
              <a:buNone/>
            </a:pPr>
            <a:r>
              <a:rPr lang="en"/>
              <a:t>text, viber, facebook messenger, snapchat, whatsapp, tinder, imessage</a:t>
            </a:r>
          </a:p>
          <a:p>
            <a:pPr lvl="0" rtl="0">
              <a:spcBef>
                <a:spcPts val="0"/>
              </a:spcBef>
              <a:buNone/>
            </a:pPr>
            <a:r>
              <a:rPr lang="en"/>
              <a:t> </a:t>
            </a: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List some Apps that are used for...</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Modifying or transforming information.</a:t>
            </a: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