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software is programed into hardware it can not be seen or touched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hardware is the seeable and touchable parts of a pc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  central processing unit 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  </a:t>
            </a:r>
            <a:r>
              <a:rPr b="1" lang="en">
                <a:solidFill>
                  <a:srgbClr val="252525"/>
                </a:solidFill>
              </a:rPr>
              <a:t>graphics processing unit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  random access memory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ios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windows 7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1.sending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2.receiving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3.running games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4.sending and receiving calls and texts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less room for human error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computer is faster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computer make no errors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viber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gmail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13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google search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google chrome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viber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gmail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picture editors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moive editors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