
<file path=[Content_Types].xml><?xml version="1.0" encoding="utf-8"?>
<Types xmlns="http://schemas.openxmlformats.org/package/2006/content-types">
  <Default ContentType="image/jpeg" Extension="jpg"/>
  <Default ContentType="application/vnd.openxmlformats-package.relationships+xml" Extension="rels"/>
  <Default ContentType="image/png" Extension="png"/>
  <Default ContentType="application/xml" Extension="xml"/>
  <Override ContentType="application/vnd.openxmlformats-officedocument.presentationml.slideLayout+xml" PartName="/ppt/slideLayouts/slideLayout1.xml"/>
  <Override ContentType="application/vnd.openxmlformats-officedocument.presentationml.slideLayout+xml" PartName="/ppt/slideLayouts/slideLayout3.xml"/>
  <Override ContentType="application/vnd.openxmlformats-officedocument.presentationml.slideLayout+xml" PartName="/ppt/slideLayouts/slideLayout6.xml"/>
  <Override ContentType="application/vnd.openxmlformats-officedocument.presentationml.slideLayout+xml" PartName="/ppt/slideLayouts/slideLayout2.xml"/>
  <Override ContentType="application/vnd.openxmlformats-officedocument.presentationml.slideLayout+xml" PartName="/ppt/slideLayouts/slideLayout5.xml"/>
  <Override ContentType="application/vnd.openxmlformats-officedocument.presentationml.slideLayout+xml" PartName="/ppt/slideLayouts/slideLayout4.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officedocument.presentationml.notesSlide+xml" PartName="/ppt/notesSlides/not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3.xml"/>
  <Override ContentType="application/vnd.openxmlformats-officedocument.theme+xml" PartName="/ppt/theme/theme2.xml"/>
  <Override ContentType="application/vnd.openxmlformats-officedocument.theme+xml" PartName="/ppt/theme/theme1.xml"/>
  <Override ContentType="application/vnd.openxmlformats-officedocument.presentationml.slideMaster+xml" PartName="/ppt/slideMasters/slideMaster1.xml"/>
  <Override ContentType="application/vnd.openxmlformats-officedocument.presentationml.slide+xml" PartName="/ppt/slides/slide7.xml"/>
  <Override ContentType="application/vnd.openxmlformats-officedocument.presentationml.slide+xml" PartName="/ppt/slides/slide1.xml"/>
  <Override ContentType="application/vnd.openxmlformats-officedocument.presentationml.slide+xml" PartName="/ppt/slides/slide4.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3.xml"/>
  <Override ContentType="application/vnd.openxmlformats-officedocument.presentationml.tableStyles+xml" PartName="/ppt/tableStyl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4"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defaultText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Id="rId12" Type="http://schemas.openxmlformats.org/officeDocument/2006/relationships/slide" Target="slides/slide7.xml"/><Relationship Id="rId2" Type="http://schemas.openxmlformats.org/officeDocument/2006/relationships/presProps" Target="presProps.xml"/><Relationship Id="rId1" Type="http://schemas.openxmlformats.org/officeDocument/2006/relationships/theme" Target="theme/theme2.xml"/><Relationship Id="rId10" Type="http://schemas.openxmlformats.org/officeDocument/2006/relationships/slide" Target="slides/slide5.xml"/><Relationship Id="rId4" Type="http://schemas.openxmlformats.org/officeDocument/2006/relationships/slideMaster" Target="slideMasters/slideMaster1.xml"/><Relationship Id="rId11" Type="http://schemas.openxmlformats.org/officeDocument/2006/relationships/slide" Target="slides/slide6.xml"/><Relationship Id="rId3" Type="http://schemas.openxmlformats.org/officeDocument/2006/relationships/tableStyles" Target="tableStyles.xml"/><Relationship Id="rId9" Type="http://schemas.openxmlformats.org/officeDocument/2006/relationships/slide" Target="slides/slide4.xml"/><Relationship Id="rId6" Type="http://schemas.openxmlformats.org/officeDocument/2006/relationships/slide" Target="slides/slide1.xml"/><Relationship Id="rId5" Type="http://schemas.openxmlformats.org/officeDocument/2006/relationships/notesMaster" Target="notesMasters/notesMaster1.xml"/><Relationship Id="rId8" Type="http://schemas.openxmlformats.org/officeDocument/2006/relationships/slide" Target="slides/slide3.xml"/><Relationship Id="rId7"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x="0" y="0"/>
          <a:ext cx="0" cy="0"/>
          <a:chOff x="0" y="0"/>
          <a:chExt cx="0" cy="0"/>
        </a:xfrm>
      </p:grpSpPr>
      <p:sp>
        <p:nvSpPr>
          <p:cNvPr id="2" name="Shape 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3" name="Shape 3"/>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3" name="Shape 33"/>
        <p:cNvGrpSpPr/>
        <p:nvPr/>
      </p:nvGrpSpPr>
      <p:grpSpPr>
        <a:xfrm>
          <a:off x="0" y="0"/>
          <a:ext cx="0" cy="0"/>
          <a:chOff x="0" y="0"/>
          <a:chExt cx="0" cy="0"/>
        </a:xfrm>
      </p:grpSpPr>
      <p:sp>
        <p:nvSpPr>
          <p:cNvPr id="34" name="Shape 34"/>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35" name="Shape 35"/>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1" name="Shape 41"/>
        <p:cNvGrpSpPr/>
        <p:nvPr/>
      </p:nvGrpSpPr>
      <p:grpSpPr>
        <a:xfrm>
          <a:off x="0" y="0"/>
          <a:ext cx="0" cy="0"/>
          <a:chOff x="0" y="0"/>
          <a:chExt cx="0" cy="0"/>
        </a:xfrm>
      </p:grpSpPr>
      <p:sp>
        <p:nvSpPr>
          <p:cNvPr id="42" name="Shape 4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43" name="Shape 43"/>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1" name="Shape 51"/>
        <p:cNvGrpSpPr/>
        <p:nvPr/>
      </p:nvGrpSpPr>
      <p:grpSpPr>
        <a:xfrm>
          <a:off x="0" y="0"/>
          <a:ext cx="0" cy="0"/>
          <a:chOff x="0" y="0"/>
          <a:chExt cx="0" cy="0"/>
        </a:xfrm>
      </p:grpSpPr>
      <p:sp>
        <p:nvSpPr>
          <p:cNvPr id="52" name="Shape 5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53" name="Shape 53"/>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8" name="Shape 58"/>
        <p:cNvGrpSpPr/>
        <p:nvPr/>
      </p:nvGrpSpPr>
      <p:grpSpPr>
        <a:xfrm>
          <a:off x="0" y="0"/>
          <a:ext cx="0" cy="0"/>
          <a:chOff x="0" y="0"/>
          <a:chExt cx="0" cy="0"/>
        </a:xfrm>
      </p:grpSpPr>
      <p:sp>
        <p:nvSpPr>
          <p:cNvPr id="59" name="Shape 59"/>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60" name="Shape 60"/>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4" name="Shape 64"/>
        <p:cNvGrpSpPr/>
        <p:nvPr/>
      </p:nvGrpSpPr>
      <p:grpSpPr>
        <a:xfrm>
          <a:off x="0" y="0"/>
          <a:ext cx="0" cy="0"/>
          <a:chOff x="0" y="0"/>
          <a:chExt cx="0" cy="0"/>
        </a:xfrm>
      </p:grpSpPr>
      <p:sp>
        <p:nvSpPr>
          <p:cNvPr id="65" name="Shape 65"/>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66" name="Shape 66"/>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2" name="Shape 72"/>
        <p:cNvGrpSpPr/>
        <p:nvPr/>
      </p:nvGrpSpPr>
      <p:grpSpPr>
        <a:xfrm>
          <a:off x="0" y="0"/>
          <a:ext cx="0" cy="0"/>
          <a:chOff x="0" y="0"/>
          <a:chExt cx="0" cy="0"/>
        </a:xfrm>
      </p:grpSpPr>
      <p:sp>
        <p:nvSpPr>
          <p:cNvPr id="73" name="Shape 7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74" name="Shape 74"/>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9" name="Shape 79"/>
        <p:cNvGrpSpPr/>
        <p:nvPr/>
      </p:nvGrpSpPr>
      <p:grpSpPr>
        <a:xfrm>
          <a:off x="0" y="0"/>
          <a:ext cx="0" cy="0"/>
          <a:chOff x="0" y="0"/>
          <a:chExt cx="0" cy="0"/>
        </a:xfrm>
      </p:grpSpPr>
      <p:sp>
        <p:nvSpPr>
          <p:cNvPr id="80" name="Shape 80"/>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81" name="Shape 81"/>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8" name="Shape 8"/>
        <p:cNvGrpSpPr/>
        <p:nvPr/>
      </p:nvGrpSpPr>
      <p:grpSpPr>
        <a:xfrm>
          <a:off x="0" y="0"/>
          <a:ext cx="0" cy="0"/>
          <a:chOff x="0" y="0"/>
          <a:chExt cx="0" cy="0"/>
        </a:xfrm>
      </p:grpSpPr>
      <p:sp>
        <p:nvSpPr>
          <p:cNvPr id="9" name="Shape 9"/>
          <p:cNvSpPr txBox="1"/>
          <p:nvPr>
            <p:ph type="ctrTitle"/>
          </p:nvPr>
        </p:nvSpPr>
        <p:spPr>
          <a:xfrm>
            <a:off x="685800" y="1583342"/>
            <a:ext cx="7772400" cy="1159856"/>
          </a:xfrm>
          <a:prstGeom prst="rect">
            <a:avLst/>
          </a:prstGeom>
        </p:spPr>
        <p:txBody>
          <a:bodyPr anchorCtr="0" anchor="b" bIns="91425" lIns="91425" rIns="91425" tIns="91425"/>
          <a:lstStyle>
            <a:lvl1pPr algn="ctr">
              <a:spcBef>
                <a:spcPts val="0"/>
              </a:spcBef>
              <a:buSzPct val="100000"/>
              <a:defRPr sz="4800"/>
            </a:lvl1pPr>
            <a:lvl2pPr algn="ctr">
              <a:spcBef>
                <a:spcPts val="0"/>
              </a:spcBef>
              <a:buSzPct val="100000"/>
              <a:defRPr sz="4800"/>
            </a:lvl2pPr>
            <a:lvl3pPr algn="ctr">
              <a:spcBef>
                <a:spcPts val="0"/>
              </a:spcBef>
              <a:buSzPct val="100000"/>
              <a:defRPr sz="4800"/>
            </a:lvl3pPr>
            <a:lvl4pPr algn="ctr">
              <a:spcBef>
                <a:spcPts val="0"/>
              </a:spcBef>
              <a:buSzPct val="100000"/>
              <a:defRPr sz="4800"/>
            </a:lvl4pPr>
            <a:lvl5pPr algn="ctr">
              <a:spcBef>
                <a:spcPts val="0"/>
              </a:spcBef>
              <a:buSzPct val="100000"/>
              <a:defRPr sz="4800"/>
            </a:lvl5pPr>
            <a:lvl6pPr algn="ctr">
              <a:spcBef>
                <a:spcPts val="0"/>
              </a:spcBef>
              <a:buSzPct val="100000"/>
              <a:defRPr sz="4800"/>
            </a:lvl6pPr>
            <a:lvl7pPr algn="ctr">
              <a:spcBef>
                <a:spcPts val="0"/>
              </a:spcBef>
              <a:buSzPct val="100000"/>
              <a:defRPr sz="4800"/>
            </a:lvl7pPr>
            <a:lvl8pPr algn="ctr">
              <a:spcBef>
                <a:spcPts val="0"/>
              </a:spcBef>
              <a:buSzPct val="100000"/>
              <a:defRPr sz="4800"/>
            </a:lvl8pPr>
            <a:lvl9pPr algn="ctr">
              <a:spcBef>
                <a:spcPts val="0"/>
              </a:spcBef>
              <a:buSzPct val="100000"/>
              <a:defRPr sz="4800"/>
            </a:lvl9pPr>
          </a:lstStyle>
          <a:p/>
        </p:txBody>
      </p:sp>
      <p:sp>
        <p:nvSpPr>
          <p:cNvPr id="10" name="Shape 10"/>
          <p:cNvSpPr txBox="1"/>
          <p:nvPr>
            <p:ph idx="1" type="subTitle"/>
          </p:nvPr>
        </p:nvSpPr>
        <p:spPr>
          <a:xfrm>
            <a:off x="685800" y="2840053"/>
            <a:ext cx="7772400" cy="784737"/>
          </a:xfrm>
          <a:prstGeom prst="rect">
            <a:avLst/>
          </a:prstGeom>
        </p:spPr>
        <p:txBody>
          <a:bodyPr anchorCtr="0" anchor="t" bIns="91425" lIns="91425" rIns="91425" tIns="91425"/>
          <a:lstStyle>
            <a:lvl1pPr algn="ctr">
              <a:spcBef>
                <a:spcPts val="0"/>
              </a:spcBef>
              <a:buClr>
                <a:schemeClr val="dk2"/>
              </a:buClr>
              <a:buNone/>
              <a:defRPr>
                <a:solidFill>
                  <a:schemeClr val="dk2"/>
                </a:solidFill>
              </a:defRPr>
            </a:lvl1pPr>
            <a:lvl2pPr algn="ctr">
              <a:spcBef>
                <a:spcPts val="0"/>
              </a:spcBef>
              <a:buClr>
                <a:schemeClr val="dk2"/>
              </a:buClr>
              <a:buSzPct val="100000"/>
              <a:buNone/>
              <a:defRPr sz="3000">
                <a:solidFill>
                  <a:schemeClr val="dk2"/>
                </a:solidFill>
              </a:defRPr>
            </a:lvl2pPr>
            <a:lvl3pPr algn="ctr">
              <a:spcBef>
                <a:spcPts val="0"/>
              </a:spcBef>
              <a:buClr>
                <a:schemeClr val="dk2"/>
              </a:buClr>
              <a:buSzPct val="100000"/>
              <a:buNone/>
              <a:defRPr sz="3000">
                <a:solidFill>
                  <a:schemeClr val="dk2"/>
                </a:solidFill>
              </a:defRPr>
            </a:lvl3pPr>
            <a:lvl4pPr algn="ctr">
              <a:spcBef>
                <a:spcPts val="0"/>
              </a:spcBef>
              <a:buClr>
                <a:schemeClr val="dk2"/>
              </a:buClr>
              <a:buSzPct val="100000"/>
              <a:buNone/>
              <a:defRPr sz="3000">
                <a:solidFill>
                  <a:schemeClr val="dk2"/>
                </a:solidFill>
              </a:defRPr>
            </a:lvl4pPr>
            <a:lvl5pPr algn="ctr">
              <a:spcBef>
                <a:spcPts val="0"/>
              </a:spcBef>
              <a:buClr>
                <a:schemeClr val="dk2"/>
              </a:buClr>
              <a:buSzPct val="100000"/>
              <a:buNone/>
              <a:defRPr sz="3000">
                <a:solidFill>
                  <a:schemeClr val="dk2"/>
                </a:solidFill>
              </a:defRPr>
            </a:lvl5pPr>
            <a:lvl6pPr algn="ctr">
              <a:spcBef>
                <a:spcPts val="0"/>
              </a:spcBef>
              <a:buClr>
                <a:schemeClr val="dk2"/>
              </a:buClr>
              <a:buSzPct val="100000"/>
              <a:buNone/>
              <a:defRPr sz="3000">
                <a:solidFill>
                  <a:schemeClr val="dk2"/>
                </a:solidFill>
              </a:defRPr>
            </a:lvl6pPr>
            <a:lvl7pPr algn="ctr">
              <a:spcBef>
                <a:spcPts val="0"/>
              </a:spcBef>
              <a:buClr>
                <a:schemeClr val="dk2"/>
              </a:buClr>
              <a:buSzPct val="100000"/>
              <a:buNone/>
              <a:defRPr sz="3000">
                <a:solidFill>
                  <a:schemeClr val="dk2"/>
                </a:solidFill>
              </a:defRPr>
            </a:lvl7pPr>
            <a:lvl8pPr algn="ctr">
              <a:spcBef>
                <a:spcPts val="0"/>
              </a:spcBef>
              <a:buClr>
                <a:schemeClr val="dk2"/>
              </a:buClr>
              <a:buSzPct val="100000"/>
              <a:buNone/>
              <a:defRPr sz="3000">
                <a:solidFill>
                  <a:schemeClr val="dk2"/>
                </a:solidFill>
              </a:defRPr>
            </a:lvl8pPr>
            <a:lvl9pPr algn="ctr">
              <a:spcBef>
                <a:spcPts val="0"/>
              </a:spcBef>
              <a:buClr>
                <a:schemeClr val="dk2"/>
              </a:buClr>
              <a:buSzPct val="100000"/>
              <a:buNone/>
              <a:defRPr sz="3000">
                <a:solidFill>
                  <a:schemeClr val="dk2"/>
                </a:solidFill>
              </a:defRPr>
            </a:lvl9pPr>
          </a:lstStyle>
          <a:p/>
        </p:txBody>
      </p:sp>
      <p:sp>
        <p:nvSpPr>
          <p:cNvPr id="11" name="Shape 11"/>
          <p:cNvSpPr txBox="1"/>
          <p:nvPr>
            <p:ph idx="12" type="sldNum"/>
          </p:nvPr>
        </p:nvSpPr>
        <p:spPr>
          <a:xfrm>
            <a:off x="8556791" y="4749850"/>
            <a:ext cx="548699" cy="393524"/>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2" name="Shape 12"/>
        <p:cNvGrpSpPr/>
        <p:nvPr/>
      </p:nvGrpSpPr>
      <p:grpSpPr>
        <a:xfrm>
          <a:off x="0" y="0"/>
          <a:ext cx="0" cy="0"/>
          <a:chOff x="0" y="0"/>
          <a:chExt cx="0" cy="0"/>
        </a:xfrm>
      </p:grpSpPr>
      <p:sp>
        <p:nvSpPr>
          <p:cNvPr id="13" name="Shape 13"/>
          <p:cNvSpPr txBox="1"/>
          <p:nvPr>
            <p:ph type="title"/>
          </p:nvPr>
        </p:nvSpPr>
        <p:spPr>
          <a:xfrm>
            <a:off x="457200" y="205978"/>
            <a:ext cx="8229600" cy="857250"/>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4" name="Shape 14"/>
          <p:cNvSpPr txBox="1"/>
          <p:nvPr>
            <p:ph idx="1" type="body"/>
          </p:nvPr>
        </p:nvSpPr>
        <p:spPr>
          <a:xfrm>
            <a:off x="457200" y="1200150"/>
            <a:ext cx="8229600" cy="3725680"/>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5" name="Shape 15"/>
          <p:cNvSpPr txBox="1"/>
          <p:nvPr>
            <p:ph idx="12" type="sldNum"/>
          </p:nvPr>
        </p:nvSpPr>
        <p:spPr>
          <a:xfrm>
            <a:off x="8556791" y="4749850"/>
            <a:ext cx="548699" cy="393524"/>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16" name="Shape 16"/>
        <p:cNvGrpSpPr/>
        <p:nvPr/>
      </p:nvGrpSpPr>
      <p:grpSpPr>
        <a:xfrm>
          <a:off x="0" y="0"/>
          <a:ext cx="0" cy="0"/>
          <a:chOff x="0" y="0"/>
          <a:chExt cx="0" cy="0"/>
        </a:xfrm>
      </p:grpSpPr>
      <p:sp>
        <p:nvSpPr>
          <p:cNvPr id="17" name="Shape 17"/>
          <p:cNvSpPr txBox="1"/>
          <p:nvPr>
            <p:ph type="title"/>
          </p:nvPr>
        </p:nvSpPr>
        <p:spPr>
          <a:xfrm>
            <a:off x="457200" y="205978"/>
            <a:ext cx="8229600" cy="857250"/>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8" name="Shape 18"/>
          <p:cNvSpPr txBox="1"/>
          <p:nvPr>
            <p:ph idx="1" type="body"/>
          </p:nvPr>
        </p:nvSpPr>
        <p:spPr>
          <a:xfrm>
            <a:off x="457200" y="1200150"/>
            <a:ext cx="3994525" cy="3725680"/>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9" name="Shape 19"/>
          <p:cNvSpPr txBox="1"/>
          <p:nvPr>
            <p:ph idx="2" type="body"/>
          </p:nvPr>
        </p:nvSpPr>
        <p:spPr>
          <a:xfrm>
            <a:off x="4692273" y="1200150"/>
            <a:ext cx="3994525" cy="3725680"/>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0" name="Shape 20"/>
          <p:cNvSpPr txBox="1"/>
          <p:nvPr>
            <p:ph idx="12" type="sldNum"/>
          </p:nvPr>
        </p:nvSpPr>
        <p:spPr>
          <a:xfrm>
            <a:off x="8556791" y="4749850"/>
            <a:ext cx="548699" cy="393524"/>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1" name="Shape 21"/>
        <p:cNvGrpSpPr/>
        <p:nvPr/>
      </p:nvGrpSpPr>
      <p:grpSpPr>
        <a:xfrm>
          <a:off x="0" y="0"/>
          <a:ext cx="0" cy="0"/>
          <a:chOff x="0" y="0"/>
          <a:chExt cx="0" cy="0"/>
        </a:xfrm>
      </p:grpSpPr>
      <p:sp>
        <p:nvSpPr>
          <p:cNvPr id="22" name="Shape 22"/>
          <p:cNvSpPr txBox="1"/>
          <p:nvPr>
            <p:ph type="title"/>
          </p:nvPr>
        </p:nvSpPr>
        <p:spPr>
          <a:xfrm>
            <a:off x="457200" y="205978"/>
            <a:ext cx="8229600" cy="857250"/>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3" name="Shape 23"/>
          <p:cNvSpPr txBox="1"/>
          <p:nvPr>
            <p:ph idx="12" type="sldNum"/>
          </p:nvPr>
        </p:nvSpPr>
        <p:spPr>
          <a:xfrm>
            <a:off x="8556791" y="4749850"/>
            <a:ext cx="548699" cy="393524"/>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24" name="Shape 24"/>
        <p:cNvGrpSpPr/>
        <p:nvPr/>
      </p:nvGrpSpPr>
      <p:grpSpPr>
        <a:xfrm>
          <a:off x="0" y="0"/>
          <a:ext cx="0" cy="0"/>
          <a:chOff x="0" y="0"/>
          <a:chExt cx="0" cy="0"/>
        </a:xfrm>
      </p:grpSpPr>
      <p:sp>
        <p:nvSpPr>
          <p:cNvPr id="25" name="Shape 25"/>
          <p:cNvSpPr txBox="1"/>
          <p:nvPr>
            <p:ph idx="1" type="body"/>
          </p:nvPr>
        </p:nvSpPr>
        <p:spPr>
          <a:xfrm>
            <a:off x="457200" y="4406309"/>
            <a:ext cx="8229600" cy="519520"/>
          </a:xfrm>
          <a:prstGeom prst="rect">
            <a:avLst/>
          </a:prstGeom>
        </p:spPr>
        <p:txBody>
          <a:bodyPr anchorCtr="0" anchor="t" bIns="91425" lIns="91425" rIns="91425" tIns="91425"/>
          <a:lstStyle>
            <a:lvl1pPr algn="ctr">
              <a:spcBef>
                <a:spcPts val="360"/>
              </a:spcBef>
              <a:buSzPct val="100000"/>
              <a:buNone/>
              <a:defRPr sz="1800"/>
            </a:lvl1pPr>
          </a:lstStyle>
          <a:p/>
        </p:txBody>
      </p:sp>
      <p:sp>
        <p:nvSpPr>
          <p:cNvPr id="26" name="Shape 26"/>
          <p:cNvSpPr txBox="1"/>
          <p:nvPr>
            <p:ph idx="12" type="sldNum"/>
          </p:nvPr>
        </p:nvSpPr>
        <p:spPr>
          <a:xfrm>
            <a:off x="8556791" y="4749850"/>
            <a:ext cx="548699" cy="393524"/>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27" name="Shape 27"/>
        <p:cNvGrpSpPr/>
        <p:nvPr/>
      </p:nvGrpSpPr>
      <p:grpSpPr>
        <a:xfrm>
          <a:off x="0" y="0"/>
          <a:ext cx="0" cy="0"/>
          <a:chOff x="0" y="0"/>
          <a:chExt cx="0" cy="0"/>
        </a:xfrm>
      </p:grpSpPr>
      <p:sp>
        <p:nvSpPr>
          <p:cNvPr id="28" name="Shape 28"/>
          <p:cNvSpPr txBox="1"/>
          <p:nvPr>
            <p:ph idx="12" type="sldNum"/>
          </p:nvPr>
        </p:nvSpPr>
        <p:spPr>
          <a:xfrm>
            <a:off x="8556791" y="4749850"/>
            <a:ext cx="548699" cy="393524"/>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slideLayout" Target="../slideLayouts/slideLayout4.xml"/><Relationship Id="rId3" Type="http://schemas.openxmlformats.org/officeDocument/2006/relationships/slideLayout" Target="../slideLayouts/slideLayout3.xml"/><Relationship Id="rId6" Type="http://schemas.openxmlformats.org/officeDocument/2006/relationships/slideLayout" Target="../slideLayouts/slideLayout6.xml"/><Relationship Id="rId5" Type="http://schemas.openxmlformats.org/officeDocument/2006/relationships/slideLayout" Target="../slideLayouts/slideLayout5.xml"/><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4" name="Shape 4"/>
        <p:cNvGrpSpPr/>
        <p:nvPr/>
      </p:nvGrpSpPr>
      <p:grpSpPr>
        <a:xfrm>
          <a:off x="0" y="0"/>
          <a:ext cx="0" cy="0"/>
          <a:chOff x="0" y="0"/>
          <a:chExt cx="0" cy="0"/>
        </a:xfrm>
      </p:grpSpPr>
      <p:sp>
        <p:nvSpPr>
          <p:cNvPr id="5" name="Shape 5"/>
          <p:cNvSpPr txBox="1"/>
          <p:nvPr>
            <p:ph type="title"/>
          </p:nvPr>
        </p:nvSpPr>
        <p:spPr>
          <a:xfrm>
            <a:off x="457200" y="205978"/>
            <a:ext cx="8229600" cy="857250"/>
          </a:xfrm>
          <a:prstGeom prst="rect">
            <a:avLst/>
          </a:prstGeom>
          <a:noFill/>
          <a:ln>
            <a:noFill/>
          </a:ln>
        </p:spPr>
        <p:txBody>
          <a:bodyPr anchorCtr="0" anchor="b" bIns="91425" lIns="91425" rIns="91425" tIns="91425"/>
          <a:lstStyle>
            <a:lvl1pPr>
              <a:spcBef>
                <a:spcPts val="0"/>
              </a:spcBef>
              <a:buClr>
                <a:schemeClr val="dk1"/>
              </a:buClr>
              <a:buSzPct val="100000"/>
              <a:buNone/>
              <a:defRPr b="1" sz="3600">
                <a:solidFill>
                  <a:schemeClr val="dk1"/>
                </a:solidFill>
              </a:defRPr>
            </a:lvl1pPr>
            <a:lvl2pPr>
              <a:spcBef>
                <a:spcPts val="0"/>
              </a:spcBef>
              <a:buClr>
                <a:schemeClr val="dk1"/>
              </a:buClr>
              <a:buSzPct val="100000"/>
              <a:buNone/>
              <a:defRPr b="1" sz="3600">
                <a:solidFill>
                  <a:schemeClr val="dk1"/>
                </a:solidFill>
              </a:defRPr>
            </a:lvl2pPr>
            <a:lvl3pPr>
              <a:spcBef>
                <a:spcPts val="0"/>
              </a:spcBef>
              <a:buClr>
                <a:schemeClr val="dk1"/>
              </a:buClr>
              <a:buSzPct val="100000"/>
              <a:buNone/>
              <a:defRPr b="1" sz="3600">
                <a:solidFill>
                  <a:schemeClr val="dk1"/>
                </a:solidFill>
              </a:defRPr>
            </a:lvl3pPr>
            <a:lvl4pPr>
              <a:spcBef>
                <a:spcPts val="0"/>
              </a:spcBef>
              <a:buClr>
                <a:schemeClr val="dk1"/>
              </a:buClr>
              <a:buSzPct val="100000"/>
              <a:buNone/>
              <a:defRPr b="1" sz="3600">
                <a:solidFill>
                  <a:schemeClr val="dk1"/>
                </a:solidFill>
              </a:defRPr>
            </a:lvl4pPr>
            <a:lvl5pPr>
              <a:spcBef>
                <a:spcPts val="0"/>
              </a:spcBef>
              <a:buClr>
                <a:schemeClr val="dk1"/>
              </a:buClr>
              <a:buSzPct val="100000"/>
              <a:buNone/>
              <a:defRPr b="1" sz="3600">
                <a:solidFill>
                  <a:schemeClr val="dk1"/>
                </a:solidFill>
              </a:defRPr>
            </a:lvl5pPr>
            <a:lvl6pPr>
              <a:spcBef>
                <a:spcPts val="0"/>
              </a:spcBef>
              <a:buClr>
                <a:schemeClr val="dk1"/>
              </a:buClr>
              <a:buSzPct val="100000"/>
              <a:buNone/>
              <a:defRPr b="1" sz="3600">
                <a:solidFill>
                  <a:schemeClr val="dk1"/>
                </a:solidFill>
              </a:defRPr>
            </a:lvl6pPr>
            <a:lvl7pPr>
              <a:spcBef>
                <a:spcPts val="0"/>
              </a:spcBef>
              <a:buClr>
                <a:schemeClr val="dk1"/>
              </a:buClr>
              <a:buSzPct val="100000"/>
              <a:buNone/>
              <a:defRPr b="1" sz="3600">
                <a:solidFill>
                  <a:schemeClr val="dk1"/>
                </a:solidFill>
              </a:defRPr>
            </a:lvl7pPr>
            <a:lvl8pPr>
              <a:spcBef>
                <a:spcPts val="0"/>
              </a:spcBef>
              <a:buClr>
                <a:schemeClr val="dk1"/>
              </a:buClr>
              <a:buSzPct val="100000"/>
              <a:buNone/>
              <a:defRPr b="1" sz="3600">
                <a:solidFill>
                  <a:schemeClr val="dk1"/>
                </a:solidFill>
              </a:defRPr>
            </a:lvl8pPr>
            <a:lvl9pPr>
              <a:spcBef>
                <a:spcPts val="0"/>
              </a:spcBef>
              <a:buClr>
                <a:schemeClr val="dk1"/>
              </a:buClr>
              <a:buSzPct val="100000"/>
              <a:buNone/>
              <a:defRPr b="1" sz="3600">
                <a:solidFill>
                  <a:schemeClr val="dk1"/>
                </a:solidFill>
              </a:defRPr>
            </a:lvl9pPr>
          </a:lstStyle>
          <a:p/>
        </p:txBody>
      </p:sp>
      <p:sp>
        <p:nvSpPr>
          <p:cNvPr id="6" name="Shape 6"/>
          <p:cNvSpPr txBox="1"/>
          <p:nvPr>
            <p:ph idx="1" type="body"/>
          </p:nvPr>
        </p:nvSpPr>
        <p:spPr>
          <a:xfrm>
            <a:off x="457200" y="1200150"/>
            <a:ext cx="8229600" cy="3725680"/>
          </a:xfrm>
          <a:prstGeom prst="rect">
            <a:avLst/>
          </a:prstGeom>
          <a:noFill/>
          <a:ln>
            <a:noFill/>
          </a:ln>
        </p:spPr>
        <p:txBody>
          <a:bodyPr anchorCtr="0" anchor="t" bIns="91425" lIns="91425" rIns="91425" tIns="91425"/>
          <a:lstStyle>
            <a:lvl1pPr>
              <a:spcBef>
                <a:spcPts val="600"/>
              </a:spcBef>
              <a:buClr>
                <a:schemeClr val="dk1"/>
              </a:buClr>
              <a:buSzPct val="100000"/>
              <a:defRPr sz="3000">
                <a:solidFill>
                  <a:schemeClr val="dk1"/>
                </a:solidFill>
              </a:defRPr>
            </a:lvl1pPr>
            <a:lvl2pPr>
              <a:spcBef>
                <a:spcPts val="480"/>
              </a:spcBef>
              <a:buClr>
                <a:schemeClr val="dk1"/>
              </a:buClr>
              <a:buSzPct val="100000"/>
              <a:defRPr sz="2400">
                <a:solidFill>
                  <a:schemeClr val="dk1"/>
                </a:solidFill>
              </a:defRPr>
            </a:lvl2pPr>
            <a:lvl3pPr>
              <a:spcBef>
                <a:spcPts val="480"/>
              </a:spcBef>
              <a:buClr>
                <a:schemeClr val="dk1"/>
              </a:buClr>
              <a:buSzPct val="100000"/>
              <a:defRPr sz="2400">
                <a:solidFill>
                  <a:schemeClr val="dk1"/>
                </a:solidFill>
              </a:defRPr>
            </a:lvl3pPr>
            <a:lvl4pPr>
              <a:spcBef>
                <a:spcPts val="360"/>
              </a:spcBef>
              <a:buClr>
                <a:schemeClr val="dk1"/>
              </a:buClr>
              <a:buSzPct val="100000"/>
              <a:defRPr sz="1800">
                <a:solidFill>
                  <a:schemeClr val="dk1"/>
                </a:solidFill>
              </a:defRPr>
            </a:lvl4pPr>
            <a:lvl5pPr>
              <a:spcBef>
                <a:spcPts val="360"/>
              </a:spcBef>
              <a:buClr>
                <a:schemeClr val="dk1"/>
              </a:buClr>
              <a:buSzPct val="100000"/>
              <a:defRPr sz="1800">
                <a:solidFill>
                  <a:schemeClr val="dk1"/>
                </a:solidFill>
              </a:defRPr>
            </a:lvl5pPr>
            <a:lvl6pPr>
              <a:spcBef>
                <a:spcPts val="360"/>
              </a:spcBef>
              <a:buClr>
                <a:schemeClr val="dk1"/>
              </a:buClr>
              <a:buSzPct val="100000"/>
              <a:defRPr sz="1800">
                <a:solidFill>
                  <a:schemeClr val="dk1"/>
                </a:solidFill>
              </a:defRPr>
            </a:lvl6pPr>
            <a:lvl7pPr>
              <a:spcBef>
                <a:spcPts val="360"/>
              </a:spcBef>
              <a:buClr>
                <a:schemeClr val="dk1"/>
              </a:buClr>
              <a:buSzPct val="100000"/>
              <a:defRPr sz="1800">
                <a:solidFill>
                  <a:schemeClr val="dk1"/>
                </a:solidFill>
              </a:defRPr>
            </a:lvl7pPr>
            <a:lvl8pPr>
              <a:spcBef>
                <a:spcPts val="360"/>
              </a:spcBef>
              <a:buClr>
                <a:schemeClr val="dk1"/>
              </a:buClr>
              <a:buSzPct val="100000"/>
              <a:defRPr sz="1800">
                <a:solidFill>
                  <a:schemeClr val="dk1"/>
                </a:solidFill>
              </a:defRPr>
            </a:lvl8pPr>
            <a:lvl9pPr>
              <a:spcBef>
                <a:spcPts val="360"/>
              </a:spcBef>
              <a:buClr>
                <a:schemeClr val="dk1"/>
              </a:buClr>
              <a:buSzPct val="100000"/>
              <a:defRPr sz="1800">
                <a:solidFill>
                  <a:schemeClr val="dk1"/>
                </a:solidFill>
              </a:defRPr>
            </a:lvl9pPr>
          </a:lstStyle>
          <a:p/>
        </p:txBody>
      </p:sp>
      <p:sp>
        <p:nvSpPr>
          <p:cNvPr id="7" name="Shape 7"/>
          <p:cNvSpPr txBox="1"/>
          <p:nvPr>
            <p:ph idx="12" type="sldNum"/>
          </p:nvPr>
        </p:nvSpPr>
        <p:spPr>
          <a:xfrm>
            <a:off x="8556791" y="4749850"/>
            <a:ext cx="548699" cy="393524"/>
          </a:xfrm>
          <a:prstGeom prst="rect">
            <a:avLst/>
          </a:prstGeom>
          <a:noFill/>
          <a:ln>
            <a:noFill/>
          </a:ln>
        </p:spPr>
        <p:txBody>
          <a:bodyPr anchorCtr="0" anchor="ctr" bIns="91425" lIns="91425" rIns="91425" tIns="91425">
            <a:noAutofit/>
          </a:bodyPr>
          <a:lstStyle>
            <a:lvl1pPr algn="r">
              <a:spcBef>
                <a:spcPts val="0"/>
              </a:spcBef>
              <a:buNone/>
              <a:defRPr sz="1300">
                <a:solidFill>
                  <a:schemeClr val="dk1"/>
                </a:solidFill>
              </a:defRPr>
            </a:lvl1pPr>
          </a:lstStyle>
          <a:p>
            <a:pPr>
              <a:spcBef>
                <a:spcPts val="0"/>
              </a:spcBef>
              <a:buNone/>
            </a:pPr>
            <a:fld id="{00000000-1234-1234-1234-123412341234}" type="slidenum">
              <a:rPr lang="en"/>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sldNum="0"/>
  <p:txStyles>
    <p:title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p:titleStyle>
    <p:body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bodyStyle>
    <p:other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 Id="rId3" Type="http://schemas.openxmlformats.org/officeDocument/2006/relationships/image" Target="../media/image07.jp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06.png"/><Relationship Id="rId3" Type="http://schemas.openxmlformats.org/officeDocument/2006/relationships/hyperlink" Target="http://www.webopedia.com/TERM/I/instruction.html" TargetMode="External"/><Relationship Id="rId5" Type="http://schemas.openxmlformats.org/officeDocument/2006/relationships/image" Target="../media/image00.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02.jpg"/><Relationship Id="rId3" Type="http://schemas.openxmlformats.org/officeDocument/2006/relationships/image" Target="../media/image05.jpg"/><Relationship Id="rId5" Type="http://schemas.openxmlformats.org/officeDocument/2006/relationships/image" Target="../media/image04.jp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 Id="rId3" Type="http://schemas.openxmlformats.org/officeDocument/2006/relationships/image" Target="../media/image03.jp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hyperlink" Target="http://en.wikipedia.org/wiki/Bernoulli_number" TargetMode="External"/><Relationship Id="rId3" Type="http://schemas.openxmlformats.org/officeDocument/2006/relationships/hyperlink" Target="http://en.wikipedia.org/wiki/Analytical_engine" TargetMode="External"/><Relationship Id="rId5" Type="http://schemas.openxmlformats.org/officeDocument/2006/relationships/hyperlink" Target="http://en.wikipedia.org/wiki/Scripting_language"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 Id="rId3" Type="http://schemas.openxmlformats.org/officeDocument/2006/relationships/image" Target="../media/image01.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 name="Shape 29"/>
        <p:cNvGrpSpPr/>
        <p:nvPr/>
      </p:nvGrpSpPr>
      <p:grpSpPr>
        <a:xfrm>
          <a:off x="0" y="0"/>
          <a:ext cx="0" cy="0"/>
          <a:chOff x="0" y="0"/>
          <a:chExt cx="0" cy="0"/>
        </a:xfrm>
      </p:grpSpPr>
      <p:pic>
        <p:nvPicPr>
          <p:cNvPr id="30" name="Shape 30"/>
          <p:cNvPicPr preferRelativeResize="0"/>
          <p:nvPr/>
        </p:nvPicPr>
        <p:blipFill>
          <a:blip r:embed="rId3">
            <a:alphaModFix/>
          </a:blip>
          <a:stretch>
            <a:fillRect/>
          </a:stretch>
        </p:blipFill>
        <p:spPr>
          <a:xfrm>
            <a:off x="1609890" y="106850"/>
            <a:ext cx="5667770" cy="5143501"/>
          </a:xfrm>
          <a:prstGeom prst="rect">
            <a:avLst/>
          </a:prstGeom>
          <a:noFill/>
          <a:ln>
            <a:noFill/>
          </a:ln>
        </p:spPr>
      </p:pic>
      <p:sp>
        <p:nvSpPr>
          <p:cNvPr id="31" name="Shape 31"/>
          <p:cNvSpPr txBox="1"/>
          <p:nvPr>
            <p:ph type="ctrTitle"/>
          </p:nvPr>
        </p:nvSpPr>
        <p:spPr>
          <a:xfrm>
            <a:off x="557575" y="1680192"/>
            <a:ext cx="7772400" cy="1159799"/>
          </a:xfrm>
          <a:prstGeom prst="rect">
            <a:avLst/>
          </a:prstGeom>
        </p:spPr>
        <p:txBody>
          <a:bodyPr anchorCtr="0" anchor="b" bIns="91425" lIns="91425" rIns="91425" tIns="91425">
            <a:noAutofit/>
          </a:bodyPr>
          <a:lstStyle/>
          <a:p>
            <a:pPr>
              <a:spcBef>
                <a:spcPts val="0"/>
              </a:spcBef>
              <a:buNone/>
            </a:pPr>
            <a:r>
              <a:rPr lang="en">
                <a:solidFill>
                  <a:srgbClr val="0000FF"/>
                </a:solidFill>
                <a:latin typeface="Comic Sans MS"/>
                <a:ea typeface="Comic Sans MS"/>
                <a:cs typeface="Comic Sans MS"/>
                <a:sym typeface="Comic Sans MS"/>
              </a:rPr>
              <a:t>Overview</a:t>
            </a:r>
          </a:p>
        </p:txBody>
      </p:sp>
      <p:sp>
        <p:nvSpPr>
          <p:cNvPr id="32" name="Shape 32"/>
          <p:cNvSpPr txBox="1"/>
          <p:nvPr>
            <p:ph idx="1" type="subTitle"/>
          </p:nvPr>
        </p:nvSpPr>
        <p:spPr>
          <a:xfrm>
            <a:off x="685800" y="2840053"/>
            <a:ext cx="7772400" cy="784737"/>
          </a:xfrm>
          <a:prstGeom prst="rect">
            <a:avLst/>
          </a:prstGeom>
        </p:spPr>
        <p:txBody>
          <a:bodyPr anchorCtr="0" anchor="t" bIns="91425" lIns="91425" rIns="91425" tIns="91425">
            <a:noAutofit/>
          </a:bodyPr>
          <a:lstStyle/>
          <a:p>
            <a:pPr>
              <a:spcBef>
                <a:spcPts val="0"/>
              </a:spcBef>
              <a:buNone/>
            </a:pPr>
            <a:r>
              <a:rPr lang="en">
                <a:solidFill>
                  <a:srgbClr val="CCCCCC"/>
                </a:solidFill>
                <a:latin typeface="Comic Sans MS"/>
                <a:ea typeface="Comic Sans MS"/>
                <a:cs typeface="Comic Sans MS"/>
                <a:sym typeface="Comic Sans MS"/>
              </a:rPr>
              <a:t>Group 1</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6" name="Shape 36"/>
        <p:cNvGrpSpPr/>
        <p:nvPr/>
      </p:nvGrpSpPr>
      <p:grpSpPr>
        <a:xfrm>
          <a:off x="0" y="0"/>
          <a:ext cx="0" cy="0"/>
          <a:chOff x="0" y="0"/>
          <a:chExt cx="0" cy="0"/>
        </a:xfrm>
      </p:grpSpPr>
      <p:sp>
        <p:nvSpPr>
          <p:cNvPr id="37" name="Shape 37"/>
          <p:cNvSpPr txBox="1"/>
          <p:nvPr>
            <p:ph type="title"/>
          </p:nvPr>
        </p:nvSpPr>
        <p:spPr>
          <a:xfrm>
            <a:off x="457200" y="199453"/>
            <a:ext cx="8229600" cy="857400"/>
          </a:xfrm>
          <a:prstGeom prst="rect">
            <a:avLst/>
          </a:prstGeom>
        </p:spPr>
        <p:txBody>
          <a:bodyPr anchorCtr="0" anchor="b" bIns="91425" lIns="91425" rIns="91425" tIns="91425">
            <a:noAutofit/>
          </a:bodyPr>
          <a:lstStyle/>
          <a:p>
            <a:pPr>
              <a:spcBef>
                <a:spcPts val="0"/>
              </a:spcBef>
              <a:buNone/>
            </a:pPr>
            <a:r>
              <a:rPr lang="en">
                <a:solidFill>
                  <a:srgbClr val="0000FF"/>
                </a:solidFill>
                <a:latin typeface="Comic Sans MS"/>
                <a:ea typeface="Comic Sans MS"/>
                <a:cs typeface="Comic Sans MS"/>
                <a:sym typeface="Comic Sans MS"/>
              </a:rPr>
              <a:t>What is a Computer?</a:t>
            </a:r>
          </a:p>
        </p:txBody>
      </p:sp>
      <p:sp>
        <p:nvSpPr>
          <p:cNvPr id="38" name="Shape 38"/>
          <p:cNvSpPr txBox="1"/>
          <p:nvPr>
            <p:ph idx="1" type="body"/>
          </p:nvPr>
        </p:nvSpPr>
        <p:spPr>
          <a:xfrm>
            <a:off x="407325" y="1171650"/>
            <a:ext cx="8229600" cy="3725699"/>
          </a:xfrm>
          <a:prstGeom prst="rect">
            <a:avLst/>
          </a:prstGeom>
        </p:spPr>
        <p:txBody>
          <a:bodyPr anchorCtr="0" anchor="t" bIns="91425" lIns="91425" rIns="91425" tIns="91425">
            <a:noAutofit/>
          </a:bodyPr>
          <a:lstStyle/>
          <a:p>
            <a:pPr rtl="0">
              <a:spcBef>
                <a:spcPts val="0"/>
              </a:spcBef>
              <a:buNone/>
            </a:pPr>
            <a:r>
              <a:t/>
            </a:r>
            <a:endParaRPr/>
          </a:p>
          <a:p>
            <a:pPr rtl="0">
              <a:spcBef>
                <a:spcPts val="0"/>
              </a:spcBef>
              <a:buNone/>
            </a:pPr>
            <a:r>
              <a:t/>
            </a:r>
            <a:endParaRPr/>
          </a:p>
          <a:p>
            <a:pPr rtl="0">
              <a:spcBef>
                <a:spcPts val="0"/>
              </a:spcBef>
              <a:buNone/>
            </a:pPr>
            <a:r>
              <a:t/>
            </a:r>
            <a:endParaRPr/>
          </a:p>
          <a:p>
            <a:pPr indent="-304800" lvl="0" marL="457200" rtl="0">
              <a:spcBef>
                <a:spcPts val="0"/>
              </a:spcBef>
              <a:buClr>
                <a:srgbClr val="000000"/>
              </a:buClr>
              <a:buSzPct val="100000"/>
              <a:buFont typeface="Arial"/>
              <a:buChar char="●"/>
            </a:pPr>
            <a:r>
              <a:rPr lang="en" sz="1200">
                <a:latin typeface="Comic Sans MS"/>
                <a:ea typeface="Comic Sans MS"/>
                <a:cs typeface="Comic Sans MS"/>
                <a:sym typeface="Comic Sans MS"/>
              </a:rPr>
              <a:t>A computer generally means a programmable machine. The two main properties of a computer are that it responds to a specific set of </a:t>
            </a:r>
            <a:r>
              <a:rPr lang="en" sz="1200">
                <a:latin typeface="Comic Sans MS"/>
                <a:ea typeface="Comic Sans MS"/>
                <a:cs typeface="Comic Sans MS"/>
                <a:sym typeface="Comic Sans MS"/>
                <a:hlinkClick r:id="rId3"/>
              </a:rPr>
              <a:t>instructions</a:t>
            </a:r>
            <a:r>
              <a:rPr lang="en" sz="1200">
                <a:latin typeface="Comic Sans MS"/>
                <a:ea typeface="Comic Sans MS"/>
                <a:cs typeface="Comic Sans MS"/>
                <a:sym typeface="Comic Sans MS"/>
              </a:rPr>
              <a:t> given to it in an orderly way and it can execute a pre-scripted list of instructions called a program or script.</a:t>
            </a:r>
          </a:p>
          <a:p>
            <a:pPr indent="-304800" lvl="0" marL="457200">
              <a:spcBef>
                <a:spcPts val="0"/>
              </a:spcBef>
              <a:buClr>
                <a:srgbClr val="000000"/>
              </a:buClr>
              <a:buSzPct val="100000"/>
              <a:buFont typeface="Arial"/>
              <a:buChar char="●"/>
            </a:pPr>
            <a:r>
              <a:rPr lang="en" sz="1200">
                <a:solidFill>
                  <a:srgbClr val="000000"/>
                </a:solidFill>
                <a:latin typeface="Comic Sans MS"/>
                <a:ea typeface="Comic Sans MS"/>
                <a:cs typeface="Comic Sans MS"/>
                <a:sym typeface="Comic Sans MS"/>
              </a:rPr>
              <a:t>Modern computers are all electronic and digital. much more compact than they used to be. The actual machinery (the wires, transistors, and circuits) is called the hardware while the instructions, programs and data are called software.</a:t>
            </a:r>
          </a:p>
        </p:txBody>
      </p:sp>
      <p:pic>
        <p:nvPicPr>
          <p:cNvPr id="39" name="Shape 39"/>
          <p:cNvPicPr preferRelativeResize="0"/>
          <p:nvPr/>
        </p:nvPicPr>
        <p:blipFill>
          <a:blip r:embed="rId4">
            <a:alphaModFix/>
          </a:blip>
          <a:stretch>
            <a:fillRect/>
          </a:stretch>
        </p:blipFill>
        <p:spPr>
          <a:xfrm>
            <a:off x="457200" y="1200150"/>
            <a:ext cx="5048250" cy="1504950"/>
          </a:xfrm>
          <a:prstGeom prst="rect">
            <a:avLst/>
          </a:prstGeom>
          <a:noFill/>
          <a:ln>
            <a:noFill/>
          </a:ln>
        </p:spPr>
      </p:pic>
      <p:pic>
        <p:nvPicPr>
          <p:cNvPr id="40" name="Shape 40"/>
          <p:cNvPicPr preferRelativeResize="0"/>
          <p:nvPr/>
        </p:nvPicPr>
        <p:blipFill>
          <a:blip r:embed="rId5">
            <a:alphaModFix/>
          </a:blip>
          <a:stretch>
            <a:fillRect/>
          </a:stretch>
        </p:blipFill>
        <p:spPr>
          <a:xfrm>
            <a:off x="5979950" y="321173"/>
            <a:ext cx="2706849" cy="2211999"/>
          </a:xfrm>
          <a:prstGeom prst="rect">
            <a:avLst/>
          </a:prstGeom>
          <a:noFill/>
          <a:ln>
            <a:noFill/>
          </a:ln>
        </p:spPr>
      </p:pic>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4" name="Shape 44"/>
        <p:cNvGrpSpPr/>
        <p:nvPr/>
      </p:nvGrpSpPr>
      <p:grpSpPr>
        <a:xfrm>
          <a:off x="0" y="0"/>
          <a:ext cx="0" cy="0"/>
          <a:chOff x="0" y="0"/>
          <a:chExt cx="0" cy="0"/>
        </a:xfrm>
      </p:grpSpPr>
      <p:sp>
        <p:nvSpPr>
          <p:cNvPr id="45" name="Shape 45"/>
          <p:cNvSpPr txBox="1"/>
          <p:nvPr>
            <p:ph type="title"/>
          </p:nvPr>
        </p:nvSpPr>
        <p:spPr>
          <a:xfrm>
            <a:off x="457200" y="205978"/>
            <a:ext cx="8229600" cy="857400"/>
          </a:xfrm>
          <a:prstGeom prst="rect">
            <a:avLst/>
          </a:prstGeom>
        </p:spPr>
        <p:txBody>
          <a:bodyPr anchorCtr="0" anchor="b" bIns="91425" lIns="91425" rIns="91425" tIns="91425">
            <a:noAutofit/>
          </a:bodyPr>
          <a:lstStyle/>
          <a:p>
            <a:pPr algn="ctr">
              <a:spcBef>
                <a:spcPts val="0"/>
              </a:spcBef>
              <a:buNone/>
            </a:pPr>
            <a:r>
              <a:rPr lang="en">
                <a:solidFill>
                  <a:srgbClr val="0000FF"/>
                </a:solidFill>
                <a:latin typeface="Comic Sans MS"/>
                <a:ea typeface="Comic Sans MS"/>
                <a:cs typeface="Comic Sans MS"/>
                <a:sym typeface="Comic Sans MS"/>
              </a:rPr>
              <a:t>History of Computers</a:t>
            </a:r>
          </a:p>
        </p:txBody>
      </p:sp>
      <p:sp>
        <p:nvSpPr>
          <p:cNvPr id="46" name="Shape 46"/>
          <p:cNvSpPr txBox="1"/>
          <p:nvPr>
            <p:ph idx="1" type="body"/>
          </p:nvPr>
        </p:nvSpPr>
        <p:spPr>
          <a:xfrm>
            <a:off x="457200" y="1120350"/>
            <a:ext cx="2797199" cy="3705899"/>
          </a:xfrm>
          <a:prstGeom prst="rect">
            <a:avLst/>
          </a:prstGeom>
          <a:noFill/>
        </p:spPr>
        <p:txBody>
          <a:bodyPr anchorCtr="0" anchor="t" bIns="91425" lIns="91425" rIns="91425" tIns="91425">
            <a:noAutofit/>
          </a:bodyPr>
          <a:lstStyle/>
          <a:p>
            <a:pPr rtl="0">
              <a:lnSpc>
                <a:spcPct val="100000"/>
              </a:lnSpc>
              <a:spcBef>
                <a:spcPts val="0"/>
              </a:spcBef>
              <a:buNone/>
            </a:pPr>
            <a:r>
              <a:rPr lang="en" sz="1200">
                <a:latin typeface="Comic Sans MS"/>
                <a:ea typeface="Comic Sans MS"/>
                <a:cs typeface="Comic Sans MS"/>
                <a:sym typeface="Comic Sans MS"/>
              </a:rPr>
              <a:t>1939 - Hewlett-Packard(HP) is founded in Palo Alto, California. This is </a:t>
            </a:r>
            <a:r>
              <a:rPr lang="en" sz="1200">
                <a:solidFill>
                  <a:srgbClr val="000000"/>
                </a:solidFill>
                <a:latin typeface="Comic Sans MS"/>
                <a:ea typeface="Comic Sans MS"/>
                <a:cs typeface="Comic Sans MS"/>
                <a:sym typeface="Comic Sans MS"/>
              </a:rPr>
              <a:t>where the HP 200A Audio Oscillator, i.e.	 the first computer was born.</a:t>
            </a:r>
          </a:p>
          <a:p>
            <a:pPr indent="0" marL="0" rtl="0">
              <a:lnSpc>
                <a:spcPct val="100000"/>
              </a:lnSpc>
              <a:spcBef>
                <a:spcPts val="0"/>
              </a:spcBef>
              <a:buNone/>
            </a:pPr>
            <a:r>
              <a:t/>
            </a:r>
            <a:endParaRPr sz="1200">
              <a:solidFill>
                <a:srgbClr val="000000"/>
              </a:solidFill>
              <a:latin typeface="Comic Sans MS"/>
              <a:ea typeface="Comic Sans MS"/>
              <a:cs typeface="Comic Sans MS"/>
              <a:sym typeface="Comic Sans MS"/>
            </a:endParaRPr>
          </a:p>
          <a:p>
            <a:pPr indent="0" marL="0" rtl="0">
              <a:lnSpc>
                <a:spcPct val="100000"/>
              </a:lnSpc>
              <a:spcBef>
                <a:spcPts val="0"/>
              </a:spcBef>
              <a:buNone/>
            </a:pPr>
            <a:r>
              <a:rPr lang="en" sz="1200">
                <a:solidFill>
                  <a:srgbClr val="000000"/>
                </a:solidFill>
                <a:latin typeface="Comic Sans MS"/>
                <a:ea typeface="Comic Sans MS"/>
                <a:cs typeface="Comic Sans MS"/>
                <a:sym typeface="Comic Sans MS"/>
              </a:rPr>
              <a:t>1981- IBM introduce their own PC which was the ignited the start of the demand for Personal Computers.</a:t>
            </a:r>
          </a:p>
          <a:p>
            <a:pPr indent="0" marL="0" rtl="0">
              <a:lnSpc>
                <a:spcPct val="100000"/>
              </a:lnSpc>
              <a:spcBef>
                <a:spcPts val="0"/>
              </a:spcBef>
              <a:buNone/>
            </a:pPr>
            <a:r>
              <a:t/>
            </a:r>
            <a:endParaRPr sz="1200">
              <a:solidFill>
                <a:srgbClr val="000000"/>
              </a:solidFill>
              <a:latin typeface="Comic Sans MS"/>
              <a:ea typeface="Comic Sans MS"/>
              <a:cs typeface="Comic Sans MS"/>
              <a:sym typeface="Comic Sans MS"/>
            </a:endParaRPr>
          </a:p>
          <a:p>
            <a:pPr indent="0" marL="0" rtl="0">
              <a:lnSpc>
                <a:spcPct val="100000"/>
              </a:lnSpc>
              <a:spcBef>
                <a:spcPts val="0"/>
              </a:spcBef>
              <a:buNone/>
            </a:pPr>
            <a:r>
              <a:rPr lang="en" sz="1200">
                <a:solidFill>
                  <a:srgbClr val="000000"/>
                </a:solidFill>
                <a:latin typeface="Comic Sans MS"/>
                <a:ea typeface="Comic Sans MS"/>
                <a:cs typeface="Comic Sans MS"/>
                <a:sym typeface="Comic Sans MS"/>
              </a:rPr>
              <a:t>1983 - Commodore introduce the Commodore 64 (C64). This computer was sold $595 which included 64KB of	 	 RAM, and sold over 22,000,000 units in its 11 year lifespan on the market.</a:t>
            </a:r>
          </a:p>
          <a:p>
            <a:pPr indent="0" marL="0" rtl="0">
              <a:lnSpc>
                <a:spcPct val="100000"/>
              </a:lnSpc>
              <a:spcBef>
                <a:spcPts val="0"/>
              </a:spcBef>
              <a:buNone/>
            </a:pPr>
            <a:r>
              <a:t/>
            </a:r>
            <a:endParaRPr sz="1200">
              <a:solidFill>
                <a:srgbClr val="000000"/>
              </a:solidFill>
              <a:latin typeface="Comic Sans MS"/>
              <a:ea typeface="Comic Sans MS"/>
              <a:cs typeface="Comic Sans MS"/>
              <a:sym typeface="Comic Sans MS"/>
            </a:endParaRPr>
          </a:p>
          <a:p>
            <a:pPr indent="0" lvl="0" marL="0">
              <a:lnSpc>
                <a:spcPct val="100000"/>
              </a:lnSpc>
              <a:spcBef>
                <a:spcPts val="0"/>
              </a:spcBef>
              <a:buNone/>
            </a:pPr>
            <a:r>
              <a:t/>
            </a:r>
            <a:endParaRPr sz="1200">
              <a:solidFill>
                <a:srgbClr val="000000"/>
              </a:solidFill>
              <a:latin typeface="Comic Sans MS"/>
              <a:ea typeface="Comic Sans MS"/>
              <a:cs typeface="Comic Sans MS"/>
              <a:sym typeface="Comic Sans MS"/>
            </a:endParaRPr>
          </a:p>
        </p:txBody>
      </p:sp>
      <p:pic>
        <p:nvPicPr>
          <p:cNvPr id="47" name="Shape 47"/>
          <p:cNvPicPr preferRelativeResize="0"/>
          <p:nvPr/>
        </p:nvPicPr>
        <p:blipFill>
          <a:blip r:embed="rId3">
            <a:alphaModFix/>
          </a:blip>
          <a:stretch>
            <a:fillRect/>
          </a:stretch>
        </p:blipFill>
        <p:spPr>
          <a:xfrm>
            <a:off x="3254402" y="1120350"/>
            <a:ext cx="1605007" cy="857400"/>
          </a:xfrm>
          <a:prstGeom prst="rect">
            <a:avLst/>
          </a:prstGeom>
          <a:noFill/>
          <a:ln>
            <a:noFill/>
          </a:ln>
        </p:spPr>
      </p:pic>
      <p:pic>
        <p:nvPicPr>
          <p:cNvPr id="48" name="Shape 48"/>
          <p:cNvPicPr preferRelativeResize="0"/>
          <p:nvPr/>
        </p:nvPicPr>
        <p:blipFill>
          <a:blip r:embed="rId4">
            <a:alphaModFix/>
          </a:blip>
          <a:stretch>
            <a:fillRect/>
          </a:stretch>
        </p:blipFill>
        <p:spPr>
          <a:xfrm>
            <a:off x="3254400" y="3540961"/>
            <a:ext cx="1605000" cy="1285275"/>
          </a:xfrm>
          <a:prstGeom prst="rect">
            <a:avLst/>
          </a:prstGeom>
          <a:noFill/>
          <a:ln>
            <a:noFill/>
          </a:ln>
        </p:spPr>
      </p:pic>
      <p:pic>
        <p:nvPicPr>
          <p:cNvPr id="49" name="Shape 49"/>
          <p:cNvPicPr preferRelativeResize="0"/>
          <p:nvPr/>
        </p:nvPicPr>
        <p:blipFill>
          <a:blip r:embed="rId5">
            <a:alphaModFix/>
          </a:blip>
          <a:stretch>
            <a:fillRect/>
          </a:stretch>
        </p:blipFill>
        <p:spPr>
          <a:xfrm>
            <a:off x="3254396" y="2229352"/>
            <a:ext cx="1605000" cy="1487897"/>
          </a:xfrm>
          <a:prstGeom prst="rect">
            <a:avLst/>
          </a:prstGeom>
          <a:noFill/>
          <a:ln>
            <a:noFill/>
          </a:ln>
        </p:spPr>
      </p:pic>
      <p:sp>
        <p:nvSpPr>
          <p:cNvPr id="50" name="Shape 50"/>
          <p:cNvSpPr txBox="1"/>
          <p:nvPr/>
        </p:nvSpPr>
        <p:spPr>
          <a:xfrm>
            <a:off x="5172600" y="1317450"/>
            <a:ext cx="3971399" cy="463200"/>
          </a:xfrm>
          <a:prstGeom prst="rect">
            <a:avLst/>
          </a:prstGeom>
          <a:noFill/>
          <a:ln>
            <a:noFill/>
          </a:ln>
        </p:spPr>
        <p:txBody>
          <a:bodyPr anchorCtr="0" anchor="t" bIns="91425" lIns="91425" rIns="91425" tIns="91425">
            <a:noAutofit/>
          </a:bodyPr>
          <a:lstStyle/>
          <a:p>
            <a:pPr>
              <a:spcBef>
                <a:spcPts val="0"/>
              </a:spcBef>
              <a:buNone/>
            </a:pPr>
            <a:r>
              <a:rPr lang="en"/>
              <a:t>1977 - Steve Wozniak</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4" name="Shape 54"/>
        <p:cNvGrpSpPr/>
        <p:nvPr/>
      </p:nvGrpSpPr>
      <p:grpSpPr>
        <a:xfrm>
          <a:off x="0" y="0"/>
          <a:ext cx="0" cy="0"/>
          <a:chOff x="0" y="0"/>
          <a:chExt cx="0" cy="0"/>
        </a:xfrm>
      </p:grpSpPr>
      <p:sp>
        <p:nvSpPr>
          <p:cNvPr id="55" name="Shape 55"/>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solidFill>
                  <a:srgbClr val="0000FF"/>
                </a:solidFill>
                <a:latin typeface="Comic Sans MS"/>
                <a:ea typeface="Comic Sans MS"/>
                <a:cs typeface="Comic Sans MS"/>
                <a:sym typeface="Comic Sans MS"/>
              </a:rPr>
              <a:t>What is a Computer Program?</a:t>
            </a:r>
          </a:p>
        </p:txBody>
      </p:sp>
      <p:sp>
        <p:nvSpPr>
          <p:cNvPr id="56" name="Shape 56"/>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0" marL="0" rtl="0">
              <a:spcBef>
                <a:spcPts val="0"/>
              </a:spcBef>
              <a:buNone/>
            </a:pPr>
            <a:r>
              <a:rPr lang="en" sz="1800">
                <a:latin typeface="Comic Sans MS"/>
                <a:ea typeface="Comic Sans MS"/>
                <a:cs typeface="Comic Sans MS"/>
                <a:sym typeface="Comic Sans MS"/>
              </a:rPr>
              <a:t>A Computer Program is a sequence of written instructions that tell a computer to execute a specific task.</a:t>
            </a:r>
          </a:p>
          <a:p>
            <a:pPr indent="0" marL="0" rtl="0">
              <a:spcBef>
                <a:spcPts val="0"/>
              </a:spcBef>
              <a:buNone/>
            </a:pPr>
            <a:r>
              <a:rPr lang="en" sz="1800">
                <a:latin typeface="Comic Sans MS"/>
                <a:ea typeface="Comic Sans MS"/>
                <a:cs typeface="Comic Sans MS"/>
                <a:sym typeface="Comic Sans MS"/>
              </a:rPr>
              <a:t>Without programs, computers are just machines that can perform mathematical calculations very quickly.</a:t>
            </a:r>
          </a:p>
          <a:p>
            <a:pPr rtl="0">
              <a:spcBef>
                <a:spcPts val="0"/>
              </a:spcBef>
              <a:buNone/>
            </a:pPr>
            <a:r>
              <a:rPr lang="en" sz="1800">
                <a:latin typeface="Comic Sans MS"/>
                <a:ea typeface="Comic Sans MS"/>
                <a:cs typeface="Comic Sans MS"/>
                <a:sym typeface="Comic Sans MS"/>
              </a:rPr>
              <a:t>A computer requires programs to function the way we want them to.</a:t>
            </a:r>
          </a:p>
          <a:p>
            <a:pPr rtl="0">
              <a:spcBef>
                <a:spcPts val="0"/>
              </a:spcBef>
              <a:buNone/>
            </a:pPr>
            <a:r>
              <a:rPr lang="en" sz="1800">
                <a:latin typeface="Comic Sans MS"/>
                <a:ea typeface="Comic Sans MS"/>
                <a:cs typeface="Comic Sans MS"/>
                <a:sym typeface="Comic Sans MS"/>
              </a:rPr>
              <a:t>These programs are executed by the computer’s </a:t>
            </a:r>
          </a:p>
          <a:p>
            <a:pPr indent="457200" rtl="0">
              <a:spcBef>
                <a:spcPts val="0"/>
              </a:spcBef>
              <a:buNone/>
            </a:pPr>
            <a:r>
              <a:rPr lang="en" sz="1800">
                <a:latin typeface="Comic Sans MS"/>
                <a:ea typeface="Comic Sans MS"/>
                <a:cs typeface="Comic Sans MS"/>
                <a:sym typeface="Comic Sans MS"/>
              </a:rPr>
              <a:t>Central Processing Unit.</a:t>
            </a:r>
          </a:p>
          <a:p>
            <a:pPr rtl="0">
              <a:spcBef>
                <a:spcPts val="0"/>
              </a:spcBef>
              <a:buNone/>
            </a:pPr>
            <a:r>
              <a:rPr lang="en" sz="1800">
                <a:latin typeface="Comic Sans MS"/>
                <a:ea typeface="Comic Sans MS"/>
                <a:cs typeface="Comic Sans MS"/>
                <a:sym typeface="Comic Sans MS"/>
              </a:rPr>
              <a:t>In order to create programs we need a way that is</a:t>
            </a:r>
          </a:p>
          <a:p>
            <a:pPr rtl="0">
              <a:spcBef>
                <a:spcPts val="0"/>
              </a:spcBef>
              <a:buNone/>
            </a:pPr>
            <a:r>
              <a:rPr lang="en" sz="1800">
                <a:latin typeface="Comic Sans MS"/>
                <a:ea typeface="Comic Sans MS"/>
                <a:cs typeface="Comic Sans MS"/>
                <a:sym typeface="Comic Sans MS"/>
              </a:rPr>
              <a:t> 	readable by humans. This is called source code.</a:t>
            </a:r>
          </a:p>
          <a:p>
            <a:pPr>
              <a:spcBef>
                <a:spcPts val="0"/>
              </a:spcBef>
              <a:buNone/>
            </a:pPr>
            <a:r>
              <a:t/>
            </a:r>
            <a:endParaRPr sz="1800">
              <a:latin typeface="Helvetica Neue"/>
              <a:ea typeface="Helvetica Neue"/>
              <a:cs typeface="Helvetica Neue"/>
              <a:sym typeface="Helvetica Neue"/>
            </a:endParaRPr>
          </a:p>
        </p:txBody>
      </p:sp>
      <p:pic>
        <p:nvPicPr>
          <p:cNvPr id="57" name="Shape 57"/>
          <p:cNvPicPr preferRelativeResize="0"/>
          <p:nvPr/>
        </p:nvPicPr>
        <p:blipFill>
          <a:blip r:embed="rId3">
            <a:alphaModFix/>
          </a:blip>
          <a:stretch>
            <a:fillRect/>
          </a:stretch>
        </p:blipFill>
        <p:spPr>
          <a:xfrm>
            <a:off x="6046379" y="2929474"/>
            <a:ext cx="2983650" cy="2171274"/>
          </a:xfrm>
          <a:prstGeom prst="rect">
            <a:avLst/>
          </a:prstGeom>
          <a:noFill/>
          <a:ln>
            <a:noFill/>
          </a:ln>
        </p:spPr>
      </p:pic>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1" name="Shape 61"/>
        <p:cNvGrpSpPr/>
        <p:nvPr/>
      </p:nvGrpSpPr>
      <p:grpSpPr>
        <a:xfrm>
          <a:off x="0" y="0"/>
          <a:ext cx="0" cy="0"/>
          <a:chOff x="0" y="0"/>
          <a:chExt cx="0" cy="0"/>
        </a:xfrm>
      </p:grpSpPr>
      <p:sp>
        <p:nvSpPr>
          <p:cNvPr id="62" name="Shape 62"/>
          <p:cNvSpPr txBox="1"/>
          <p:nvPr>
            <p:ph type="title"/>
          </p:nvPr>
        </p:nvSpPr>
        <p:spPr>
          <a:xfrm>
            <a:off x="457200" y="212503"/>
            <a:ext cx="8229600" cy="857400"/>
          </a:xfrm>
          <a:prstGeom prst="rect">
            <a:avLst/>
          </a:prstGeom>
        </p:spPr>
        <p:txBody>
          <a:bodyPr anchorCtr="0" anchor="b" bIns="91425" lIns="91425" rIns="91425" tIns="91425">
            <a:noAutofit/>
          </a:bodyPr>
          <a:lstStyle/>
          <a:p>
            <a:pPr>
              <a:spcBef>
                <a:spcPts val="0"/>
              </a:spcBef>
              <a:buNone/>
            </a:pPr>
            <a:r>
              <a:rPr lang="en">
                <a:solidFill>
                  <a:srgbClr val="0000FF"/>
                </a:solidFill>
                <a:latin typeface="Comic Sans MS"/>
                <a:ea typeface="Comic Sans MS"/>
                <a:cs typeface="Comic Sans MS"/>
                <a:sym typeface="Comic Sans MS"/>
              </a:rPr>
              <a:t>History of Programming</a:t>
            </a:r>
          </a:p>
        </p:txBody>
      </p:sp>
      <p:sp>
        <p:nvSpPr>
          <p:cNvPr id="63" name="Shape 63"/>
          <p:cNvSpPr txBox="1"/>
          <p:nvPr>
            <p:ph idx="1" type="body"/>
          </p:nvPr>
        </p:nvSpPr>
        <p:spPr>
          <a:xfrm>
            <a:off x="235525" y="1069900"/>
            <a:ext cx="8229600" cy="3725699"/>
          </a:xfrm>
          <a:prstGeom prst="rect">
            <a:avLst/>
          </a:prstGeom>
          <a:noFill/>
          <a:ln cap="flat" w="9525">
            <a:solidFill>
              <a:srgbClr val="000000"/>
            </a:solidFill>
            <a:prstDash val="solid"/>
            <a:round/>
            <a:headEnd len="med" w="med" type="none"/>
            <a:tailEnd len="med" w="med" type="none"/>
          </a:ln>
        </p:spPr>
        <p:txBody>
          <a:bodyPr anchorCtr="0" anchor="t" bIns="91425" lIns="91425" rIns="91425" tIns="91425">
            <a:noAutofit/>
          </a:bodyPr>
          <a:lstStyle/>
          <a:p>
            <a:pPr lvl="0" rtl="0">
              <a:spcBef>
                <a:spcPts val="0"/>
              </a:spcBef>
              <a:buNone/>
            </a:pPr>
            <a:r>
              <a:rPr lang="en" sz="1200">
                <a:solidFill>
                  <a:srgbClr val="000000"/>
                </a:solidFill>
                <a:latin typeface="Comic Sans MS"/>
                <a:ea typeface="Comic Sans MS"/>
                <a:cs typeface="Comic Sans MS"/>
                <a:sym typeface="Comic Sans MS"/>
              </a:rPr>
              <a:t>The </a:t>
            </a:r>
            <a:r>
              <a:rPr lang="en" sz="1200">
                <a:solidFill>
                  <a:srgbClr val="000000"/>
                </a:solidFill>
                <a:latin typeface="Comic Sans MS"/>
                <a:ea typeface="Comic Sans MS"/>
                <a:cs typeface="Comic Sans MS"/>
                <a:sym typeface="Comic Sans MS"/>
                <a:hlinkClick r:id="rId3"/>
              </a:rPr>
              <a:t>Analytical Engine</a:t>
            </a:r>
            <a:r>
              <a:rPr lang="en" sz="1200">
                <a:solidFill>
                  <a:srgbClr val="000000"/>
                </a:solidFill>
                <a:latin typeface="Comic Sans MS"/>
                <a:ea typeface="Comic Sans MS"/>
                <a:cs typeface="Comic Sans MS"/>
                <a:sym typeface="Comic Sans MS"/>
              </a:rPr>
              <a:t> appended a set of notes which specified in complete detail a method for calculating </a:t>
            </a:r>
            <a:r>
              <a:rPr lang="en" sz="1200">
                <a:solidFill>
                  <a:srgbClr val="000000"/>
                </a:solidFill>
                <a:latin typeface="Comic Sans MS"/>
                <a:ea typeface="Comic Sans MS"/>
                <a:cs typeface="Comic Sans MS"/>
                <a:sym typeface="Comic Sans MS"/>
                <a:hlinkClick r:id="rId4"/>
              </a:rPr>
              <a:t>Bernoulli numbers</a:t>
            </a:r>
            <a:r>
              <a:rPr lang="en" sz="1200">
                <a:solidFill>
                  <a:srgbClr val="000000"/>
                </a:solidFill>
                <a:latin typeface="Comic Sans MS"/>
                <a:ea typeface="Comic Sans MS"/>
                <a:cs typeface="Comic Sans MS"/>
                <a:sym typeface="Comic Sans MS"/>
              </a:rPr>
              <a:t> with the Analytical Engine, recognized by some historians as the world's first computer program.</a:t>
            </a:r>
          </a:p>
          <a:p>
            <a:pPr lvl="0" rtl="0">
              <a:spcBef>
                <a:spcPts val="0"/>
              </a:spcBef>
              <a:buNone/>
            </a:pPr>
            <a:r>
              <a:rPr lang="en" sz="1200">
                <a:solidFill>
                  <a:srgbClr val="000000"/>
                </a:solidFill>
                <a:latin typeface="Comic Sans MS"/>
                <a:ea typeface="Comic Sans MS"/>
                <a:cs typeface="Comic Sans MS"/>
                <a:sym typeface="Comic Sans MS"/>
              </a:rPr>
              <a:t>In the 1940s the first recognisably modern electrical computers were made. Because they had limited speed and memory, programmers had to write had tuned programmes.</a:t>
            </a:r>
          </a:p>
          <a:p>
            <a:pPr lvl="0" rtl="0">
              <a:spcBef>
                <a:spcPts val="0"/>
              </a:spcBef>
              <a:buNone/>
            </a:pPr>
            <a:r>
              <a:rPr lang="en" sz="1200">
                <a:solidFill>
                  <a:srgbClr val="252525"/>
                </a:solidFill>
                <a:latin typeface="Comic Sans MS"/>
                <a:ea typeface="Comic Sans MS"/>
                <a:cs typeface="Comic Sans MS"/>
                <a:sym typeface="Comic Sans MS"/>
              </a:rPr>
              <a:t>The rapid growth of the Internet in the mid-1990s was the next major historic event in programming languages. By opening up a radically new platform for computer systems, the Internet created an opportunity for new languages to be adopted. In particular, the JavaScript programming language rose to popularity because of its early integration with the Netscape Navigator web browser. Various other scripting languages achieved widespread use in developing customized application for web servers such as PHP.</a:t>
            </a:r>
          </a:p>
          <a:p>
            <a:pPr lvl="0" rtl="0">
              <a:spcBef>
                <a:spcPts val="0"/>
              </a:spcBef>
              <a:buNone/>
            </a:pPr>
            <a:r>
              <a:rPr lang="en" sz="1200">
                <a:solidFill>
                  <a:srgbClr val="252525"/>
                </a:solidFill>
                <a:latin typeface="Comic Sans MS"/>
                <a:ea typeface="Comic Sans MS"/>
                <a:cs typeface="Comic Sans MS"/>
                <a:sym typeface="Comic Sans MS"/>
              </a:rPr>
              <a:t>J</a:t>
            </a:r>
            <a:r>
              <a:rPr lang="en" sz="1200">
                <a:solidFill>
                  <a:srgbClr val="000000"/>
                </a:solidFill>
                <a:latin typeface="Comic Sans MS"/>
                <a:ea typeface="Comic Sans MS"/>
                <a:cs typeface="Comic Sans MS"/>
                <a:sym typeface="Comic Sans MS"/>
              </a:rPr>
              <a:t>ava in particular received much attention. More radical and innovative than the RAD languages were the new </a:t>
            </a:r>
            <a:r>
              <a:rPr lang="en" sz="1200">
                <a:solidFill>
                  <a:srgbClr val="000000"/>
                </a:solidFill>
                <a:latin typeface="Comic Sans MS"/>
                <a:ea typeface="Comic Sans MS"/>
                <a:cs typeface="Comic Sans MS"/>
                <a:sym typeface="Comic Sans MS"/>
                <a:hlinkClick r:id="rId5"/>
              </a:rPr>
              <a:t>scripting languages</a:t>
            </a:r>
            <a:r>
              <a:rPr lang="en" sz="1200">
                <a:solidFill>
                  <a:srgbClr val="000000"/>
                </a:solidFill>
                <a:latin typeface="Comic Sans MS"/>
                <a:ea typeface="Comic Sans MS"/>
                <a:cs typeface="Comic Sans MS"/>
                <a:sym typeface="Comic Sans MS"/>
              </a:rPr>
              <a:t>. These did not directly descend from other languages and featured new syntaxes and more liberal incorporation of features. Many consider these scripting languages to be more productive than even the RAD languages, but often because of choices that make small programs simpler but large programs more difficult to write and maintain.Nevertheless, scripting languages came to be the most prominent ones used in connectio</a:t>
            </a:r>
            <a:r>
              <a:rPr lang="en" sz="1200">
                <a:solidFill>
                  <a:srgbClr val="252525"/>
                </a:solidFill>
                <a:latin typeface="Comic Sans MS"/>
                <a:ea typeface="Comic Sans MS"/>
                <a:cs typeface="Comic Sans MS"/>
                <a:sym typeface="Comic Sans MS"/>
              </a:rPr>
              <a:t>n with the Web.</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7" name="Shape 67"/>
        <p:cNvGrpSpPr/>
        <p:nvPr/>
      </p:nvGrpSpPr>
      <p:grpSpPr>
        <a:xfrm>
          <a:off x="0" y="0"/>
          <a:ext cx="0" cy="0"/>
          <a:chOff x="0" y="0"/>
          <a:chExt cx="0" cy="0"/>
        </a:xfrm>
      </p:grpSpPr>
      <p:sp>
        <p:nvSpPr>
          <p:cNvPr id="68" name="Shape 68"/>
          <p:cNvSpPr txBox="1"/>
          <p:nvPr>
            <p:ph type="title"/>
          </p:nvPr>
        </p:nvSpPr>
        <p:spPr>
          <a:xfrm>
            <a:off x="457200" y="238578"/>
            <a:ext cx="8229600" cy="857400"/>
          </a:xfrm>
          <a:prstGeom prst="rect">
            <a:avLst/>
          </a:prstGeom>
        </p:spPr>
        <p:txBody>
          <a:bodyPr anchorCtr="0" anchor="b" bIns="91425" lIns="91425" rIns="91425" tIns="91425">
            <a:noAutofit/>
          </a:bodyPr>
          <a:lstStyle/>
          <a:p>
            <a:pPr>
              <a:spcBef>
                <a:spcPts val="0"/>
              </a:spcBef>
              <a:buNone/>
            </a:pPr>
            <a:r>
              <a:rPr lang="en">
                <a:solidFill>
                  <a:srgbClr val="0000FF"/>
                </a:solidFill>
                <a:latin typeface="Comic Sans MS"/>
                <a:ea typeface="Comic Sans MS"/>
                <a:cs typeface="Comic Sans MS"/>
                <a:sym typeface="Comic Sans MS"/>
              </a:rPr>
              <a:t>Who Developed C</a:t>
            </a:r>
          </a:p>
        </p:txBody>
      </p:sp>
      <p:sp>
        <p:nvSpPr>
          <p:cNvPr id="69" name="Shape 69"/>
          <p:cNvSpPr txBox="1"/>
          <p:nvPr>
            <p:ph idx="1" type="body"/>
          </p:nvPr>
        </p:nvSpPr>
        <p:spPr>
          <a:xfrm>
            <a:off x="457200" y="1200150"/>
            <a:ext cx="8229600" cy="3725699"/>
          </a:xfrm>
          <a:prstGeom prst="rect">
            <a:avLst/>
          </a:prstGeom>
        </p:spPr>
        <p:txBody>
          <a:bodyPr anchorCtr="0" anchor="t" bIns="91425" lIns="91425" rIns="91425" tIns="91425">
            <a:noAutofit/>
          </a:bodyPr>
          <a:lstStyle/>
          <a:p>
            <a:pPr>
              <a:spcBef>
                <a:spcPts val="0"/>
              </a:spcBef>
              <a:buNone/>
            </a:pPr>
            <a:r>
              <a:rPr lang="en" sz="1400">
                <a:latin typeface="Comic Sans MS"/>
                <a:ea typeface="Comic Sans MS"/>
                <a:cs typeface="Comic Sans MS"/>
                <a:sym typeface="Comic Sans MS"/>
              </a:rPr>
              <a:t>The C programming language was devised in the early 1970s as a system implementation language for the nascent Unix operating system by a man named Dennis Ritchie. Derived from the typeless language BCPL, it evolved a type structure. created on a tiny machine as a tool to improve a meager programming environment, it has become one of the dominant languages of today. </a:t>
            </a:r>
          </a:p>
        </p:txBody>
      </p:sp>
      <p:pic>
        <p:nvPicPr>
          <p:cNvPr id="70" name="Shape 70"/>
          <p:cNvPicPr preferRelativeResize="0"/>
          <p:nvPr/>
        </p:nvPicPr>
        <p:blipFill>
          <a:blip r:embed="rId3">
            <a:alphaModFix/>
          </a:blip>
          <a:stretch>
            <a:fillRect/>
          </a:stretch>
        </p:blipFill>
        <p:spPr>
          <a:xfrm>
            <a:off x="1355875" y="2406600"/>
            <a:ext cx="1790700" cy="2286000"/>
          </a:xfrm>
          <a:prstGeom prst="rect">
            <a:avLst/>
          </a:prstGeom>
          <a:noFill/>
          <a:ln>
            <a:noFill/>
          </a:ln>
        </p:spPr>
      </p:pic>
      <p:sp>
        <p:nvSpPr>
          <p:cNvPr id="71" name="Shape 71"/>
          <p:cNvSpPr txBox="1"/>
          <p:nvPr/>
        </p:nvSpPr>
        <p:spPr>
          <a:xfrm>
            <a:off x="3146575" y="3330600"/>
            <a:ext cx="3755100" cy="437999"/>
          </a:xfrm>
          <a:prstGeom prst="rect">
            <a:avLst/>
          </a:prstGeom>
          <a:noFill/>
          <a:ln>
            <a:noFill/>
          </a:ln>
        </p:spPr>
        <p:txBody>
          <a:bodyPr anchorCtr="0" anchor="t" bIns="91425" lIns="91425" rIns="91425" tIns="91425">
            <a:noAutofit/>
          </a:bodyPr>
          <a:lstStyle/>
          <a:p>
            <a:pPr>
              <a:spcBef>
                <a:spcPts val="0"/>
              </a:spcBef>
              <a:buNone/>
            </a:pPr>
            <a:r>
              <a:rPr lang="en"/>
              <a:t>←</a:t>
            </a:r>
            <a:r>
              <a:rPr lang="en" sz="2400">
                <a:latin typeface="Comic Sans MS"/>
                <a:ea typeface="Comic Sans MS"/>
                <a:cs typeface="Comic Sans MS"/>
                <a:sym typeface="Comic Sans MS"/>
              </a:rPr>
              <a:t>This guy</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5" name="Shape 75"/>
        <p:cNvGrpSpPr/>
        <p:nvPr/>
      </p:nvGrpSpPr>
      <p:grpSpPr>
        <a:xfrm>
          <a:off x="0" y="0"/>
          <a:ext cx="0" cy="0"/>
          <a:chOff x="0" y="0"/>
          <a:chExt cx="0" cy="0"/>
        </a:xfrm>
      </p:grpSpPr>
      <p:sp>
        <p:nvSpPr>
          <p:cNvPr id="76" name="Shape 76"/>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latin typeface="Comic Sans MS"/>
                <a:ea typeface="Comic Sans MS"/>
                <a:cs typeface="Comic Sans MS"/>
                <a:sym typeface="Comic Sans MS"/>
              </a:rPr>
              <a:t>Where is C used?</a:t>
            </a:r>
          </a:p>
        </p:txBody>
      </p:sp>
      <p:sp>
        <p:nvSpPr>
          <p:cNvPr id="77" name="Shape 77"/>
          <p:cNvSpPr txBox="1"/>
          <p:nvPr>
            <p:ph idx="1" type="body"/>
          </p:nvPr>
        </p:nvSpPr>
        <p:spPr>
          <a:xfrm>
            <a:off x="457200" y="952375"/>
            <a:ext cx="8229600" cy="3725699"/>
          </a:xfrm>
          <a:prstGeom prst="rect">
            <a:avLst/>
          </a:prstGeom>
        </p:spPr>
        <p:txBody>
          <a:bodyPr anchorCtr="0" anchor="t" bIns="91425" lIns="91425" rIns="91425" tIns="91425">
            <a:noAutofit/>
          </a:bodyPr>
          <a:lstStyle/>
          <a:p>
            <a:pPr rtl="0" algn="ctr">
              <a:spcBef>
                <a:spcPts val="0"/>
              </a:spcBef>
              <a:buNone/>
            </a:pPr>
            <a:r>
              <a:rPr lang="en" sz="7200">
                <a:latin typeface="Impact"/>
                <a:ea typeface="Impact"/>
                <a:cs typeface="Impact"/>
                <a:sym typeface="Impact"/>
              </a:rPr>
              <a:t>Everywhere.</a:t>
            </a:r>
          </a:p>
          <a:p>
            <a:pPr lvl="0" rtl="0" algn="ctr">
              <a:spcBef>
                <a:spcPts val="0"/>
              </a:spcBef>
              <a:buNone/>
            </a:pPr>
            <a:r>
              <a:rPr lang="en" sz="7200">
                <a:latin typeface="Impact"/>
                <a:ea typeface="Impact"/>
                <a:cs typeface="Impact"/>
                <a:sym typeface="Impact"/>
              </a:rPr>
              <a:t>fight me irl. u wot m2  ?? u wanna bash m8</a:t>
            </a:r>
          </a:p>
        </p:txBody>
      </p:sp>
      <p:sp>
        <p:nvSpPr>
          <p:cNvPr id="78" name="Shape 78"/>
          <p:cNvSpPr txBox="1"/>
          <p:nvPr/>
        </p:nvSpPr>
        <p:spPr>
          <a:xfrm>
            <a:off x="8335025" y="2130050"/>
            <a:ext cx="612599" cy="356099"/>
          </a:xfrm>
          <a:prstGeom prst="rect">
            <a:avLst/>
          </a:prstGeom>
          <a:noFill/>
          <a:ln>
            <a:noFill/>
          </a:ln>
        </p:spPr>
        <p:txBody>
          <a:bodyPr anchorCtr="0" anchor="t" bIns="91425" lIns="91425" rIns="91425" tIns="91425">
            <a:noAutofit/>
          </a:bodyPr>
          <a:lstStyle/>
          <a:p>
            <a:pPr>
              <a:spcBef>
                <a:spcPts val="0"/>
              </a:spcBef>
              <a:buNone/>
            </a:pPr>
            <a:r>
              <a:rPr lang="en">
                <a:latin typeface="Impact"/>
                <a:ea typeface="Impact"/>
                <a:cs typeface="Impact"/>
                <a:sym typeface="Impact"/>
              </a:rPr>
              <a:t>3</a:t>
            </a: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simple-ligh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theme>
</file>

<file path=ppt/theme/theme3.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theme>
</file>