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0"/>
  </p:notesMasterIdLst>
  <p:sldIdLst>
    <p:sldId id="257" r:id="rId2"/>
    <p:sldId id="259" r:id="rId3"/>
    <p:sldId id="262" r:id="rId4"/>
    <p:sldId id="284" r:id="rId5"/>
    <p:sldId id="279" r:id="rId6"/>
    <p:sldId id="276" r:id="rId7"/>
    <p:sldId id="277" r:id="rId8"/>
    <p:sldId id="285" r:id="rId9"/>
  </p:sldIdLst>
  <p:sldSz cx="12192000" cy="6858000"/>
  <p:notesSz cx="6858000" cy="9144000"/>
  <p:embeddedFontLst>
    <p:embeddedFont>
      <p:font typeface="Calibri" panose="020F0502020204030204" pitchFamily="34" charset="0"/>
      <p:regular r:id="rId11"/>
      <p:bold r:id="rId12"/>
      <p:italic r:id="rId13"/>
      <p:boldItalic r:id="rId14"/>
    </p:embeddedFont>
    <p:embeddedFont>
      <p:font typeface="Century Gothic" panose="020B0502020202020204" pitchFamily="34" charset="0"/>
      <p:regular r:id="rId15"/>
      <p:bold r:id="rId16"/>
      <p:italic r:id="rId17"/>
      <p:boldItalic r:id="rId18"/>
    </p:embeddedFont>
    <p:embeddedFont>
      <p:font typeface="Noto Sans Symbols" pitchFamily="2" charset="0"/>
      <p:regular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0" roundtripDataSignature="AMtx7mjLqhudV1yZt4swj/O+uLeghS0lXQ=="/>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43"/>
    <p:restoredTop sz="94665"/>
  </p:normalViewPr>
  <p:slideViewPr>
    <p:cSldViewPr snapToGrid="0" snapToObjects="1">
      <p:cViewPr varScale="1">
        <p:scale>
          <a:sx n="120" d="100"/>
          <a:sy n="120" d="100"/>
        </p:scale>
        <p:origin x="440"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font" Target="fonts/font8.fntdata"/><Relationship Id="rId3" Type="http://schemas.openxmlformats.org/officeDocument/2006/relationships/slide" Target="slides/slide2.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font" Target="fonts/font6.fntdata"/><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40" Type="http://customschemas.google.com/relationships/presentationmetadata" Target="metadata"/><Relationship Id="rId5" Type="http://schemas.openxmlformats.org/officeDocument/2006/relationships/slide" Target="slides/slide4.xml"/><Relationship Id="rId15" Type="http://schemas.openxmlformats.org/officeDocument/2006/relationships/font" Target="fonts/font5.fntdata"/><Relationship Id="rId10" Type="http://schemas.openxmlformats.org/officeDocument/2006/relationships/notesMaster" Target="notesMasters/notesMaster1.xml"/><Relationship Id="rId19" Type="http://schemas.openxmlformats.org/officeDocument/2006/relationships/font" Target="fonts/font9.fntdata"/><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1" name="Google Shape;111;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113f630834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4" name="Google Shape;124;g113f630834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5" name="Google Shape;125;g113f630834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145" name="Google Shape;145;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1314b15b039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1314b15b039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6" name="Google Shape;216;g1314b15b039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4</a:t>
            </a:fld>
            <a:endParaRPr/>
          </a:p>
        </p:txBody>
      </p:sp>
    </p:spTree>
    <p:extLst>
      <p:ext uri="{BB962C8B-B14F-4D97-AF65-F5344CB8AC3E}">
        <p14:creationId xmlns:p14="http://schemas.microsoft.com/office/powerpoint/2010/main" val="37384982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1314b15b039_0_5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 name="Google Shape;278;g1314b15b039_0_5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9" name="Google Shape;279;g1314b15b039_0_56: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1314b15b039_0_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7" name="Google Shape;257;g1314b15b039_0_3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8" name="Google Shape;258;g1314b15b039_0_38: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g1314b15b039_0_4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 name="Google Shape;264;g1314b15b039_0_4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5" name="Google Shape;265;g1314b15b039_0_44: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g1314b15b039_0_4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 name="Google Shape;264;g1314b15b039_0_4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5" name="Google Shape;265;g1314b15b039_0_44: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8</a:t>
            </a:fld>
            <a:endParaRPr/>
          </a:p>
        </p:txBody>
      </p:sp>
    </p:spTree>
    <p:extLst>
      <p:ext uri="{BB962C8B-B14F-4D97-AF65-F5344CB8AC3E}">
        <p14:creationId xmlns:p14="http://schemas.microsoft.com/office/powerpoint/2010/main" val="9051737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3"/>
        <p:cNvGrpSpPr/>
        <p:nvPr/>
      </p:nvGrpSpPr>
      <p:grpSpPr>
        <a:xfrm>
          <a:off x="0" y="0"/>
          <a:ext cx="0" cy="0"/>
          <a:chOff x="0" y="0"/>
          <a:chExt cx="0" cy="0"/>
        </a:xfrm>
      </p:grpSpPr>
      <p:sp>
        <p:nvSpPr>
          <p:cNvPr id="24" name="Google Shape;24;p16"/>
          <p:cNvSpPr/>
          <p:nvPr/>
        </p:nvSpPr>
        <p:spPr>
          <a:xfrm>
            <a:off x="0" y="0"/>
            <a:ext cx="12192000" cy="2185988"/>
          </a:xfrm>
          <a:custGeom>
            <a:avLst/>
            <a:gdLst/>
            <a:ahLst/>
            <a:cxnLst/>
            <a:rect l="l" t="t" r="r" b="b"/>
            <a:pathLst>
              <a:path w="5760" h="1377" extrusionOk="0">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solidFill>
            <a:schemeClr val="lt1"/>
          </a:solidFill>
          <a:ln w="9525" cap="rnd"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25" name="Google Shape;25;p16"/>
          <p:cNvSpPr txBox="1">
            <a:spLocks noGrp="1"/>
          </p:cNvSpPr>
          <p:nvPr>
            <p:ph type="title"/>
          </p:nvPr>
        </p:nvSpPr>
        <p:spPr>
          <a:xfrm>
            <a:off x="810000" y="447188"/>
            <a:ext cx="8285834" cy="97045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142C39"/>
              </a:buClr>
              <a:buSzPts val="4000"/>
              <a:buFont typeface="Century Gothic"/>
              <a:buNone/>
              <a:defRPr sz="4000" b="1" i="0" u="none" strike="noStrike" cap="none">
                <a:solidFill>
                  <a:srgbClr val="142C39"/>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9pPr>
          </a:lstStyle>
          <a:p>
            <a:endParaRPr/>
          </a:p>
        </p:txBody>
      </p:sp>
      <p:sp>
        <p:nvSpPr>
          <p:cNvPr id="26" name="Google Shape;26;p16"/>
          <p:cNvSpPr txBox="1">
            <a:spLocks noGrp="1"/>
          </p:cNvSpPr>
          <p:nvPr>
            <p:ph type="body" idx="1"/>
          </p:nvPr>
        </p:nvSpPr>
        <p:spPr>
          <a:xfrm>
            <a:off x="818712" y="2222287"/>
            <a:ext cx="10554574" cy="3636511"/>
          </a:xfrm>
          <a:prstGeom prst="rect">
            <a:avLst/>
          </a:prstGeom>
          <a:noFill/>
          <a:ln>
            <a:noFill/>
          </a:ln>
          <a:effectLst>
            <a:outerShdw blurRad="50800">
              <a:srgbClr val="000000">
                <a:alpha val="40000"/>
              </a:srgbClr>
            </a:outerShdw>
          </a:effectLst>
        </p:spPr>
        <p:txBody>
          <a:bodyPr spcFirstLastPara="1" wrap="square" lIns="91425" tIns="45700" rIns="91425" bIns="45700" anchor="ctr" anchorCtr="0">
            <a:normAutofit/>
          </a:bodyPr>
          <a:lstStyle>
            <a:lvl1pPr marL="457200" lvl="0" indent="-342900" algn="l">
              <a:lnSpc>
                <a:spcPct val="100000"/>
              </a:lnSpc>
              <a:spcBef>
                <a:spcPts val="360"/>
              </a:spcBef>
              <a:spcAft>
                <a:spcPts val="0"/>
              </a:spcAft>
              <a:buSzPts val="1800"/>
              <a:buChar char="?"/>
              <a:defRPr/>
            </a:lvl1pPr>
            <a:lvl2pPr marL="914400" lvl="1" indent="-342900" algn="l">
              <a:lnSpc>
                <a:spcPct val="100000"/>
              </a:lnSpc>
              <a:spcBef>
                <a:spcPts val="600"/>
              </a:spcBef>
              <a:spcAft>
                <a:spcPts val="0"/>
              </a:spcAft>
              <a:buSzPts val="1800"/>
              <a:buChar char="?"/>
              <a:defRPr/>
            </a:lvl2pPr>
            <a:lvl3pPr marL="1371600" lvl="2" indent="-342900" algn="l">
              <a:lnSpc>
                <a:spcPct val="100000"/>
              </a:lnSpc>
              <a:spcBef>
                <a:spcPts val="600"/>
              </a:spcBef>
              <a:spcAft>
                <a:spcPts val="0"/>
              </a:spcAft>
              <a:buSzPts val="1800"/>
              <a:buChar char="?"/>
              <a:defRPr/>
            </a:lvl3pPr>
            <a:lvl4pPr marL="1828800" lvl="3" indent="-342900" algn="l">
              <a:lnSpc>
                <a:spcPct val="100000"/>
              </a:lnSpc>
              <a:spcBef>
                <a:spcPts val="600"/>
              </a:spcBef>
              <a:spcAft>
                <a:spcPts val="0"/>
              </a:spcAft>
              <a:buSzPts val="1800"/>
              <a:buChar char="?"/>
              <a:defRPr/>
            </a:lvl4pPr>
            <a:lvl5pPr marL="2286000" lvl="4" indent="-342900" algn="l">
              <a:lnSpc>
                <a:spcPct val="100000"/>
              </a:lnSpc>
              <a:spcBef>
                <a:spcPts val="600"/>
              </a:spcBef>
              <a:spcAft>
                <a:spcPts val="0"/>
              </a:spcAft>
              <a:buSzPts val="1800"/>
              <a:buChar char="?"/>
              <a:defRPr/>
            </a:lvl5pPr>
            <a:lvl6pPr marL="2743200" lvl="5" indent="-342900" algn="l">
              <a:lnSpc>
                <a:spcPct val="100000"/>
              </a:lnSpc>
              <a:spcBef>
                <a:spcPts val="600"/>
              </a:spcBef>
              <a:spcAft>
                <a:spcPts val="0"/>
              </a:spcAft>
              <a:buSzPts val="1800"/>
              <a:buChar char="?"/>
              <a:defRPr/>
            </a:lvl6pPr>
            <a:lvl7pPr marL="3200400" lvl="6" indent="-342900" algn="l">
              <a:lnSpc>
                <a:spcPct val="100000"/>
              </a:lnSpc>
              <a:spcBef>
                <a:spcPts val="600"/>
              </a:spcBef>
              <a:spcAft>
                <a:spcPts val="0"/>
              </a:spcAft>
              <a:buSzPts val="1800"/>
              <a:buChar char="?"/>
              <a:defRPr/>
            </a:lvl7pPr>
            <a:lvl8pPr marL="3657600" lvl="7" indent="-342900" algn="l">
              <a:lnSpc>
                <a:spcPct val="100000"/>
              </a:lnSpc>
              <a:spcBef>
                <a:spcPts val="600"/>
              </a:spcBef>
              <a:spcAft>
                <a:spcPts val="0"/>
              </a:spcAft>
              <a:buSzPts val="1800"/>
              <a:buChar char="?"/>
              <a:defRPr/>
            </a:lvl8pPr>
            <a:lvl9pPr marL="4114800" lvl="8" indent="-342900" algn="l">
              <a:lnSpc>
                <a:spcPct val="100000"/>
              </a:lnSpc>
              <a:spcBef>
                <a:spcPts val="600"/>
              </a:spcBef>
              <a:spcAft>
                <a:spcPts val="600"/>
              </a:spcAft>
              <a:buSzPts val="1800"/>
              <a:buChar char="?"/>
              <a:defRPr/>
            </a:lvl9pPr>
          </a:lstStyle>
          <a:p>
            <a:endParaRPr/>
          </a:p>
        </p:txBody>
      </p:sp>
      <p:sp>
        <p:nvSpPr>
          <p:cNvPr id="27" name="Google Shape;27;p16"/>
          <p:cNvSpPr txBox="1">
            <a:spLocks noGrp="1"/>
          </p:cNvSpPr>
          <p:nvPr>
            <p:ph type="dt" idx="10"/>
          </p:nvPr>
        </p:nvSpPr>
        <p:spPr>
          <a:xfrm>
            <a:off x="9334626" y="6041362"/>
            <a:ext cx="1343706" cy="365125"/>
          </a:xfrm>
          <a:prstGeom prst="rect">
            <a:avLst/>
          </a:prstGeom>
          <a:noFill/>
          <a:ln>
            <a:noFill/>
          </a:ln>
        </p:spPr>
        <p:txBody>
          <a:bodyPr spcFirstLastPara="1" wrap="square" lIns="91425" tIns="45700" rIns="91425" bIns="45700" anchor="b"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16"/>
          <p:cNvSpPr txBox="1">
            <a:spLocks noGrp="1"/>
          </p:cNvSpPr>
          <p:nvPr>
            <p:ph type="ftr" idx="11"/>
          </p:nvPr>
        </p:nvSpPr>
        <p:spPr>
          <a:xfrm>
            <a:off x="451514" y="6041362"/>
            <a:ext cx="8644320" cy="365125"/>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16"/>
          <p:cNvSpPr txBox="1">
            <a:spLocks noGrp="1"/>
          </p:cNvSpPr>
          <p:nvPr>
            <p:ph type="sldNum" idx="12"/>
          </p:nvPr>
        </p:nvSpPr>
        <p:spPr>
          <a:xfrm>
            <a:off x="10678331" y="5915888"/>
            <a:ext cx="1062155" cy="490599"/>
          </a:xfrm>
          <a:prstGeom prst="rect">
            <a:avLst/>
          </a:prstGeom>
          <a:noFill/>
          <a:ln>
            <a:noFill/>
          </a:ln>
        </p:spPr>
        <p:txBody>
          <a:bodyPr spcFirstLastPara="1" wrap="square" lIns="91425" tIns="45700" rIns="91425" bIns="10800" anchor="b" anchorCtr="0">
            <a:noAutofit/>
          </a:bodyPr>
          <a:lstStyle>
            <a:lvl1pPr marL="0" marR="0" lvl="0"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pic>
        <p:nvPicPr>
          <p:cNvPr id="30" name="Google Shape;30;p16"/>
          <p:cNvPicPr preferRelativeResize="0"/>
          <p:nvPr/>
        </p:nvPicPr>
        <p:blipFill rotWithShape="1">
          <a:blip r:embed="rId2">
            <a:alphaModFix/>
          </a:blip>
          <a:srcRect/>
          <a:stretch/>
        </p:blipFill>
        <p:spPr>
          <a:xfrm>
            <a:off x="8837270" y="301752"/>
            <a:ext cx="1563390" cy="787401"/>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79"/>
        <p:cNvGrpSpPr/>
        <p:nvPr/>
      </p:nvGrpSpPr>
      <p:grpSpPr>
        <a:xfrm>
          <a:off x="0" y="0"/>
          <a:ext cx="0" cy="0"/>
          <a:chOff x="0" y="0"/>
          <a:chExt cx="0" cy="0"/>
        </a:xfrm>
      </p:grpSpPr>
      <p:sp>
        <p:nvSpPr>
          <p:cNvPr id="80" name="Google Shape;80;p25"/>
          <p:cNvSpPr/>
          <p:nvPr/>
        </p:nvSpPr>
        <p:spPr>
          <a:xfrm>
            <a:off x="1140884" y="2286585"/>
            <a:ext cx="4895115" cy="2503972"/>
          </a:xfrm>
          <a:custGeom>
            <a:avLst/>
            <a:gdLst/>
            <a:ahLst/>
            <a:cxnLst/>
            <a:rect l="l" t="t" r="r" b="b"/>
            <a:pathLst>
              <a:path w="3384" h="2308" extrusionOk="0">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solidFill>
            <a:srgbClr val="006E90"/>
          </a:solidFill>
          <a:ln>
            <a:noFill/>
          </a:ln>
        </p:spPr>
      </p:sp>
      <p:sp>
        <p:nvSpPr>
          <p:cNvPr id="81" name="Google Shape;81;p25"/>
          <p:cNvSpPr txBox="1">
            <a:spLocks noGrp="1"/>
          </p:cNvSpPr>
          <p:nvPr>
            <p:ph type="title"/>
          </p:nvPr>
        </p:nvSpPr>
        <p:spPr>
          <a:xfrm>
            <a:off x="1357089" y="2435957"/>
            <a:ext cx="4382521" cy="2007789"/>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FEFEFE"/>
              </a:buClr>
              <a:buSzPts val="3200"/>
              <a:buFont typeface="Century Gothic"/>
              <a:buNone/>
              <a:defRPr sz="3200" b="1" i="0" u="none" strike="noStrike" cap="none">
                <a:solidFill>
                  <a:srgbClr val="FEFEFE"/>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9pPr>
          </a:lstStyle>
          <a:p>
            <a:endParaRPr/>
          </a:p>
        </p:txBody>
      </p:sp>
      <p:sp>
        <p:nvSpPr>
          <p:cNvPr id="82" name="Google Shape;82;p25"/>
          <p:cNvSpPr txBox="1">
            <a:spLocks noGrp="1"/>
          </p:cNvSpPr>
          <p:nvPr>
            <p:ph type="body" idx="1"/>
          </p:nvPr>
        </p:nvSpPr>
        <p:spPr>
          <a:xfrm>
            <a:off x="6156000" y="2286000"/>
            <a:ext cx="4880300" cy="2295525"/>
          </a:xfrm>
          <a:prstGeom prst="rect">
            <a:avLst/>
          </a:prstGeom>
          <a:noFill/>
          <a:ln>
            <a:noFill/>
          </a:ln>
          <a:effectLst>
            <a:outerShdw blurRad="50800">
              <a:srgbClr val="000000">
                <a:alpha val="40000"/>
              </a:srgbClr>
            </a:outerShdw>
          </a:effectLst>
        </p:spPr>
        <p:txBody>
          <a:bodyPr spcFirstLastPara="1" wrap="square" lIns="91425" tIns="45700" rIns="91425" bIns="45700" anchor="t" anchorCtr="0">
            <a:normAutofit/>
          </a:bodyPr>
          <a:lstStyle>
            <a:lvl1pPr marL="457200" lvl="0" indent="-228600" algn="l">
              <a:lnSpc>
                <a:spcPct val="100000"/>
              </a:lnSpc>
              <a:spcBef>
                <a:spcPts val="360"/>
              </a:spcBef>
              <a:spcAft>
                <a:spcPts val="0"/>
              </a:spcAft>
              <a:buSzPts val="1800"/>
              <a:buFont typeface="Century Gothic"/>
              <a:buNone/>
              <a:defRPr/>
            </a:lvl1pPr>
            <a:lvl2pPr marL="914400" lvl="1" indent="-342900" algn="l">
              <a:lnSpc>
                <a:spcPct val="100000"/>
              </a:lnSpc>
              <a:spcBef>
                <a:spcPts val="600"/>
              </a:spcBef>
              <a:spcAft>
                <a:spcPts val="0"/>
              </a:spcAft>
              <a:buSzPts val="1800"/>
              <a:buChar char="?"/>
              <a:defRPr/>
            </a:lvl2pPr>
            <a:lvl3pPr marL="1371600" lvl="2" indent="-342900" algn="l">
              <a:lnSpc>
                <a:spcPct val="100000"/>
              </a:lnSpc>
              <a:spcBef>
                <a:spcPts val="600"/>
              </a:spcBef>
              <a:spcAft>
                <a:spcPts val="0"/>
              </a:spcAft>
              <a:buSzPts val="1800"/>
              <a:buChar char="?"/>
              <a:defRPr/>
            </a:lvl3pPr>
            <a:lvl4pPr marL="1828800" lvl="3" indent="-342900" algn="l">
              <a:lnSpc>
                <a:spcPct val="100000"/>
              </a:lnSpc>
              <a:spcBef>
                <a:spcPts val="600"/>
              </a:spcBef>
              <a:spcAft>
                <a:spcPts val="0"/>
              </a:spcAft>
              <a:buSzPts val="1800"/>
              <a:buChar char="?"/>
              <a:defRPr/>
            </a:lvl4pPr>
            <a:lvl5pPr marL="2286000" lvl="4" indent="-342900" algn="l">
              <a:lnSpc>
                <a:spcPct val="100000"/>
              </a:lnSpc>
              <a:spcBef>
                <a:spcPts val="600"/>
              </a:spcBef>
              <a:spcAft>
                <a:spcPts val="0"/>
              </a:spcAft>
              <a:buSzPts val="1800"/>
              <a:buChar char="?"/>
              <a:defRPr/>
            </a:lvl5pPr>
            <a:lvl6pPr marL="2743200" lvl="5" indent="-342900" algn="l">
              <a:lnSpc>
                <a:spcPct val="100000"/>
              </a:lnSpc>
              <a:spcBef>
                <a:spcPts val="600"/>
              </a:spcBef>
              <a:spcAft>
                <a:spcPts val="0"/>
              </a:spcAft>
              <a:buSzPts val="1800"/>
              <a:buChar char="?"/>
              <a:defRPr/>
            </a:lvl6pPr>
            <a:lvl7pPr marL="3200400" lvl="6" indent="-342900" algn="l">
              <a:lnSpc>
                <a:spcPct val="100000"/>
              </a:lnSpc>
              <a:spcBef>
                <a:spcPts val="600"/>
              </a:spcBef>
              <a:spcAft>
                <a:spcPts val="0"/>
              </a:spcAft>
              <a:buSzPts val="1800"/>
              <a:buChar char="?"/>
              <a:defRPr/>
            </a:lvl7pPr>
            <a:lvl8pPr marL="3657600" lvl="7" indent="-342900" algn="l">
              <a:lnSpc>
                <a:spcPct val="100000"/>
              </a:lnSpc>
              <a:spcBef>
                <a:spcPts val="600"/>
              </a:spcBef>
              <a:spcAft>
                <a:spcPts val="0"/>
              </a:spcAft>
              <a:buSzPts val="1800"/>
              <a:buChar char="?"/>
              <a:defRPr/>
            </a:lvl8pPr>
            <a:lvl9pPr marL="4114800" lvl="8" indent="-342900" algn="l">
              <a:lnSpc>
                <a:spcPct val="100000"/>
              </a:lnSpc>
              <a:spcBef>
                <a:spcPts val="600"/>
              </a:spcBef>
              <a:spcAft>
                <a:spcPts val="600"/>
              </a:spcAft>
              <a:buSzPts val="1800"/>
              <a:buChar char="?"/>
              <a:defRPr/>
            </a:lvl9pPr>
          </a:lstStyle>
          <a:p>
            <a:endParaRPr/>
          </a:p>
        </p:txBody>
      </p:sp>
      <p:sp>
        <p:nvSpPr>
          <p:cNvPr id="83" name="Google Shape;83;p25"/>
          <p:cNvSpPr txBox="1">
            <a:spLocks noGrp="1"/>
          </p:cNvSpPr>
          <p:nvPr>
            <p:ph type="dt" idx="10"/>
          </p:nvPr>
        </p:nvSpPr>
        <p:spPr>
          <a:xfrm>
            <a:off x="9334626" y="6041362"/>
            <a:ext cx="1343706" cy="365125"/>
          </a:xfrm>
          <a:prstGeom prst="rect">
            <a:avLst/>
          </a:prstGeom>
          <a:noFill/>
          <a:ln>
            <a:noFill/>
          </a:ln>
        </p:spPr>
        <p:txBody>
          <a:bodyPr spcFirstLastPara="1" wrap="square" lIns="91425" tIns="45700" rIns="91425" bIns="45700" anchor="b"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25"/>
          <p:cNvSpPr txBox="1">
            <a:spLocks noGrp="1"/>
          </p:cNvSpPr>
          <p:nvPr>
            <p:ph type="ftr" idx="11"/>
          </p:nvPr>
        </p:nvSpPr>
        <p:spPr>
          <a:xfrm>
            <a:off x="451514" y="6041362"/>
            <a:ext cx="8644320" cy="365125"/>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5" name="Google Shape;85;p25"/>
          <p:cNvSpPr txBox="1">
            <a:spLocks noGrp="1"/>
          </p:cNvSpPr>
          <p:nvPr>
            <p:ph type="sldNum" idx="12"/>
          </p:nvPr>
        </p:nvSpPr>
        <p:spPr>
          <a:xfrm>
            <a:off x="10678331" y="5915888"/>
            <a:ext cx="1062155" cy="490599"/>
          </a:xfrm>
          <a:prstGeom prst="rect">
            <a:avLst/>
          </a:prstGeom>
          <a:noFill/>
          <a:ln>
            <a:noFill/>
          </a:ln>
        </p:spPr>
        <p:txBody>
          <a:bodyPr spcFirstLastPara="1" wrap="square" lIns="91425" tIns="45700" rIns="91425" bIns="10800" anchor="b" anchorCtr="0">
            <a:noAutofit/>
          </a:bodyPr>
          <a:lstStyle>
            <a:lvl1pPr marL="0" marR="0" lvl="0"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Vertical Text">
  <p:cSld name="Title and Vertical Text">
    <p:spTree>
      <p:nvGrpSpPr>
        <p:cNvPr id="1" name="Shape 86"/>
        <p:cNvGrpSpPr/>
        <p:nvPr/>
      </p:nvGrpSpPr>
      <p:grpSpPr>
        <a:xfrm>
          <a:off x="0" y="0"/>
          <a:ext cx="0" cy="0"/>
          <a:chOff x="0" y="0"/>
          <a:chExt cx="0" cy="0"/>
        </a:xfrm>
      </p:grpSpPr>
      <p:sp>
        <p:nvSpPr>
          <p:cNvPr id="87" name="Google Shape;87;p26"/>
          <p:cNvSpPr txBox="1">
            <a:spLocks noGrp="1"/>
          </p:cNvSpPr>
          <p:nvPr>
            <p:ph type="body" idx="1"/>
          </p:nvPr>
        </p:nvSpPr>
        <p:spPr>
          <a:xfrm rot="5400000">
            <a:off x="4254444" y="-1260043"/>
            <a:ext cx="3674397" cy="10563285"/>
          </a:xfrm>
          <a:prstGeom prst="rect">
            <a:avLst/>
          </a:prstGeom>
          <a:noFill/>
          <a:ln>
            <a:noFill/>
          </a:ln>
          <a:effectLst>
            <a:outerShdw blurRad="50800">
              <a:srgbClr val="000000">
                <a:alpha val="40000"/>
              </a:srgbClr>
            </a:outerShdw>
          </a:effectLst>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SzPts val="1800"/>
              <a:buChar char="?"/>
              <a:defRPr/>
            </a:lvl1pPr>
            <a:lvl2pPr marL="914400" lvl="1" indent="-342900" algn="l">
              <a:lnSpc>
                <a:spcPct val="100000"/>
              </a:lnSpc>
              <a:spcBef>
                <a:spcPts val="600"/>
              </a:spcBef>
              <a:spcAft>
                <a:spcPts val="0"/>
              </a:spcAft>
              <a:buSzPts val="1800"/>
              <a:buChar char="?"/>
              <a:defRPr/>
            </a:lvl2pPr>
            <a:lvl3pPr marL="1371600" lvl="2" indent="-342900" algn="l">
              <a:lnSpc>
                <a:spcPct val="100000"/>
              </a:lnSpc>
              <a:spcBef>
                <a:spcPts val="600"/>
              </a:spcBef>
              <a:spcAft>
                <a:spcPts val="0"/>
              </a:spcAft>
              <a:buSzPts val="1800"/>
              <a:buChar char="?"/>
              <a:defRPr/>
            </a:lvl3pPr>
            <a:lvl4pPr marL="1828800" lvl="3" indent="-342900" algn="l">
              <a:lnSpc>
                <a:spcPct val="100000"/>
              </a:lnSpc>
              <a:spcBef>
                <a:spcPts val="600"/>
              </a:spcBef>
              <a:spcAft>
                <a:spcPts val="0"/>
              </a:spcAft>
              <a:buSzPts val="1800"/>
              <a:buChar char="?"/>
              <a:defRPr/>
            </a:lvl4pPr>
            <a:lvl5pPr marL="2286000" lvl="4" indent="-342900" algn="l">
              <a:lnSpc>
                <a:spcPct val="100000"/>
              </a:lnSpc>
              <a:spcBef>
                <a:spcPts val="600"/>
              </a:spcBef>
              <a:spcAft>
                <a:spcPts val="0"/>
              </a:spcAft>
              <a:buSzPts val="1800"/>
              <a:buChar char="?"/>
              <a:defRPr/>
            </a:lvl5pPr>
            <a:lvl6pPr marL="2743200" lvl="5" indent="-342900" algn="l">
              <a:lnSpc>
                <a:spcPct val="100000"/>
              </a:lnSpc>
              <a:spcBef>
                <a:spcPts val="600"/>
              </a:spcBef>
              <a:spcAft>
                <a:spcPts val="0"/>
              </a:spcAft>
              <a:buSzPts val="1800"/>
              <a:buChar char="?"/>
              <a:defRPr/>
            </a:lvl6pPr>
            <a:lvl7pPr marL="3200400" lvl="6" indent="-342900" algn="l">
              <a:lnSpc>
                <a:spcPct val="100000"/>
              </a:lnSpc>
              <a:spcBef>
                <a:spcPts val="600"/>
              </a:spcBef>
              <a:spcAft>
                <a:spcPts val="0"/>
              </a:spcAft>
              <a:buSzPts val="1800"/>
              <a:buChar char="?"/>
              <a:defRPr/>
            </a:lvl7pPr>
            <a:lvl8pPr marL="3657600" lvl="7" indent="-342900" algn="l">
              <a:lnSpc>
                <a:spcPct val="100000"/>
              </a:lnSpc>
              <a:spcBef>
                <a:spcPts val="600"/>
              </a:spcBef>
              <a:spcAft>
                <a:spcPts val="0"/>
              </a:spcAft>
              <a:buSzPts val="1800"/>
              <a:buChar char="?"/>
              <a:defRPr/>
            </a:lvl8pPr>
            <a:lvl9pPr marL="4114800" lvl="8" indent="-342900" algn="l">
              <a:lnSpc>
                <a:spcPct val="100000"/>
              </a:lnSpc>
              <a:spcBef>
                <a:spcPts val="600"/>
              </a:spcBef>
              <a:spcAft>
                <a:spcPts val="600"/>
              </a:spcAft>
              <a:buSzPts val="1800"/>
              <a:buChar char="?"/>
              <a:defRPr/>
            </a:lvl9pPr>
          </a:lstStyle>
          <a:p>
            <a:endParaRPr/>
          </a:p>
        </p:txBody>
      </p:sp>
      <p:sp>
        <p:nvSpPr>
          <p:cNvPr id="88" name="Google Shape;88;p26"/>
          <p:cNvSpPr txBox="1">
            <a:spLocks noGrp="1"/>
          </p:cNvSpPr>
          <p:nvPr>
            <p:ph type="dt" idx="10"/>
          </p:nvPr>
        </p:nvSpPr>
        <p:spPr>
          <a:xfrm>
            <a:off x="9334626" y="6041362"/>
            <a:ext cx="1343706" cy="365125"/>
          </a:xfrm>
          <a:prstGeom prst="rect">
            <a:avLst/>
          </a:prstGeom>
          <a:noFill/>
          <a:ln>
            <a:noFill/>
          </a:ln>
        </p:spPr>
        <p:txBody>
          <a:bodyPr spcFirstLastPara="1" wrap="square" lIns="91425" tIns="45700" rIns="91425" bIns="45700" anchor="b"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9" name="Google Shape;89;p26"/>
          <p:cNvSpPr txBox="1">
            <a:spLocks noGrp="1"/>
          </p:cNvSpPr>
          <p:nvPr>
            <p:ph type="ftr" idx="11"/>
          </p:nvPr>
        </p:nvSpPr>
        <p:spPr>
          <a:xfrm>
            <a:off x="451514" y="6041362"/>
            <a:ext cx="8644320" cy="365125"/>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0" name="Google Shape;90;p26"/>
          <p:cNvSpPr txBox="1">
            <a:spLocks noGrp="1"/>
          </p:cNvSpPr>
          <p:nvPr>
            <p:ph type="sldNum" idx="12"/>
          </p:nvPr>
        </p:nvSpPr>
        <p:spPr>
          <a:xfrm>
            <a:off x="10678331" y="5915888"/>
            <a:ext cx="1062155" cy="490599"/>
          </a:xfrm>
          <a:prstGeom prst="rect">
            <a:avLst/>
          </a:prstGeom>
          <a:noFill/>
          <a:ln>
            <a:noFill/>
          </a:ln>
        </p:spPr>
        <p:txBody>
          <a:bodyPr spcFirstLastPara="1" wrap="square" lIns="91425" tIns="45700" rIns="91425" bIns="10800" anchor="b" anchorCtr="0">
            <a:noAutofit/>
          </a:bodyPr>
          <a:lstStyle>
            <a:lvl1pPr marL="0" marR="0" lvl="0"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91"/>
        <p:cNvGrpSpPr/>
        <p:nvPr/>
      </p:nvGrpSpPr>
      <p:grpSpPr>
        <a:xfrm>
          <a:off x="0" y="0"/>
          <a:ext cx="0" cy="0"/>
          <a:chOff x="0" y="0"/>
          <a:chExt cx="0" cy="0"/>
        </a:xfrm>
      </p:grpSpPr>
      <p:sp>
        <p:nvSpPr>
          <p:cNvPr id="92" name="Google Shape;92;p27"/>
          <p:cNvSpPr/>
          <p:nvPr/>
        </p:nvSpPr>
        <p:spPr>
          <a:xfrm>
            <a:off x="7227467" y="1914525"/>
            <a:ext cx="3264070" cy="4001363"/>
          </a:xfrm>
          <a:custGeom>
            <a:avLst/>
            <a:gdLst/>
            <a:ahLst/>
            <a:cxnLst/>
            <a:rect l="l" t="t" r="r" b="b"/>
            <a:pathLst>
              <a:path w="2879" h="4320" extrusionOk="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solidFill>
            <a:srgbClr val="006E90"/>
          </a:solidFill>
          <a:ln>
            <a:noFill/>
          </a:ln>
        </p:spPr>
      </p:sp>
      <p:sp>
        <p:nvSpPr>
          <p:cNvPr id="93" name="Google Shape;93;p27"/>
          <p:cNvSpPr txBox="1">
            <a:spLocks noGrp="1"/>
          </p:cNvSpPr>
          <p:nvPr>
            <p:ph type="title"/>
          </p:nvPr>
        </p:nvSpPr>
        <p:spPr>
          <a:xfrm rot="5400000">
            <a:off x="6804173" y="2640392"/>
            <a:ext cx="3946525" cy="249479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FEFEFE"/>
              </a:buClr>
              <a:buSzPts val="4000"/>
              <a:buFont typeface="Century Gothic"/>
              <a:buNone/>
              <a:defRPr sz="4000" b="1" i="0" u="none" strike="noStrike" cap="none">
                <a:solidFill>
                  <a:srgbClr val="FEFEFE"/>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9pPr>
          </a:lstStyle>
          <a:p>
            <a:endParaRPr/>
          </a:p>
        </p:txBody>
      </p:sp>
      <p:sp>
        <p:nvSpPr>
          <p:cNvPr id="94" name="Google Shape;94;p27"/>
          <p:cNvSpPr txBox="1">
            <a:spLocks noGrp="1"/>
          </p:cNvSpPr>
          <p:nvPr>
            <p:ph type="body" idx="1"/>
          </p:nvPr>
        </p:nvSpPr>
        <p:spPr>
          <a:xfrm rot="5400000">
            <a:off x="1920896" y="803631"/>
            <a:ext cx="3946526" cy="6168315"/>
          </a:xfrm>
          <a:prstGeom prst="rect">
            <a:avLst/>
          </a:prstGeom>
          <a:noFill/>
          <a:ln>
            <a:noFill/>
          </a:ln>
          <a:effectLst>
            <a:outerShdw blurRad="50800">
              <a:srgbClr val="000000">
                <a:alpha val="40000"/>
              </a:srgbClr>
            </a:outerShdw>
          </a:effectLst>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SzPts val="1800"/>
              <a:buChar char="?"/>
              <a:defRPr/>
            </a:lvl1pPr>
            <a:lvl2pPr marL="914400" lvl="1" indent="-342900" algn="l">
              <a:lnSpc>
                <a:spcPct val="100000"/>
              </a:lnSpc>
              <a:spcBef>
                <a:spcPts val="600"/>
              </a:spcBef>
              <a:spcAft>
                <a:spcPts val="0"/>
              </a:spcAft>
              <a:buSzPts val="1800"/>
              <a:buChar char="?"/>
              <a:defRPr/>
            </a:lvl2pPr>
            <a:lvl3pPr marL="1371600" lvl="2" indent="-342900" algn="l">
              <a:lnSpc>
                <a:spcPct val="100000"/>
              </a:lnSpc>
              <a:spcBef>
                <a:spcPts val="600"/>
              </a:spcBef>
              <a:spcAft>
                <a:spcPts val="0"/>
              </a:spcAft>
              <a:buSzPts val="1800"/>
              <a:buChar char="?"/>
              <a:defRPr/>
            </a:lvl3pPr>
            <a:lvl4pPr marL="1828800" lvl="3" indent="-342900" algn="l">
              <a:lnSpc>
                <a:spcPct val="100000"/>
              </a:lnSpc>
              <a:spcBef>
                <a:spcPts val="600"/>
              </a:spcBef>
              <a:spcAft>
                <a:spcPts val="0"/>
              </a:spcAft>
              <a:buSzPts val="1800"/>
              <a:buChar char="?"/>
              <a:defRPr/>
            </a:lvl4pPr>
            <a:lvl5pPr marL="2286000" lvl="4" indent="-342900" algn="l">
              <a:lnSpc>
                <a:spcPct val="100000"/>
              </a:lnSpc>
              <a:spcBef>
                <a:spcPts val="600"/>
              </a:spcBef>
              <a:spcAft>
                <a:spcPts val="0"/>
              </a:spcAft>
              <a:buSzPts val="1800"/>
              <a:buChar char="?"/>
              <a:defRPr/>
            </a:lvl5pPr>
            <a:lvl6pPr marL="2743200" lvl="5" indent="-342900" algn="l">
              <a:lnSpc>
                <a:spcPct val="100000"/>
              </a:lnSpc>
              <a:spcBef>
                <a:spcPts val="600"/>
              </a:spcBef>
              <a:spcAft>
                <a:spcPts val="0"/>
              </a:spcAft>
              <a:buSzPts val="1800"/>
              <a:buChar char="?"/>
              <a:defRPr/>
            </a:lvl6pPr>
            <a:lvl7pPr marL="3200400" lvl="6" indent="-342900" algn="l">
              <a:lnSpc>
                <a:spcPct val="100000"/>
              </a:lnSpc>
              <a:spcBef>
                <a:spcPts val="600"/>
              </a:spcBef>
              <a:spcAft>
                <a:spcPts val="0"/>
              </a:spcAft>
              <a:buSzPts val="1800"/>
              <a:buChar char="?"/>
              <a:defRPr/>
            </a:lvl7pPr>
            <a:lvl8pPr marL="3657600" lvl="7" indent="-342900" algn="l">
              <a:lnSpc>
                <a:spcPct val="100000"/>
              </a:lnSpc>
              <a:spcBef>
                <a:spcPts val="600"/>
              </a:spcBef>
              <a:spcAft>
                <a:spcPts val="0"/>
              </a:spcAft>
              <a:buSzPts val="1800"/>
              <a:buChar char="?"/>
              <a:defRPr/>
            </a:lvl8pPr>
            <a:lvl9pPr marL="4114800" lvl="8" indent="-342900" algn="l">
              <a:lnSpc>
                <a:spcPct val="100000"/>
              </a:lnSpc>
              <a:spcBef>
                <a:spcPts val="600"/>
              </a:spcBef>
              <a:spcAft>
                <a:spcPts val="600"/>
              </a:spcAft>
              <a:buSzPts val="1800"/>
              <a:buChar char="?"/>
              <a:defRPr/>
            </a:lvl9pPr>
          </a:lstStyle>
          <a:p>
            <a:endParaRPr/>
          </a:p>
        </p:txBody>
      </p:sp>
      <p:sp>
        <p:nvSpPr>
          <p:cNvPr id="95" name="Google Shape;95;p27"/>
          <p:cNvSpPr txBox="1">
            <a:spLocks noGrp="1"/>
          </p:cNvSpPr>
          <p:nvPr>
            <p:ph type="dt" idx="10"/>
          </p:nvPr>
        </p:nvSpPr>
        <p:spPr>
          <a:xfrm>
            <a:off x="9334626" y="6041362"/>
            <a:ext cx="1343706" cy="365125"/>
          </a:xfrm>
          <a:prstGeom prst="rect">
            <a:avLst/>
          </a:prstGeom>
          <a:noFill/>
          <a:ln>
            <a:noFill/>
          </a:ln>
        </p:spPr>
        <p:txBody>
          <a:bodyPr spcFirstLastPara="1" wrap="square" lIns="91425" tIns="45700" rIns="91425" bIns="45700" anchor="b"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6" name="Google Shape;96;p27"/>
          <p:cNvSpPr txBox="1">
            <a:spLocks noGrp="1"/>
          </p:cNvSpPr>
          <p:nvPr>
            <p:ph type="ftr" idx="11"/>
          </p:nvPr>
        </p:nvSpPr>
        <p:spPr>
          <a:xfrm>
            <a:off x="451514" y="6041362"/>
            <a:ext cx="8644320" cy="365125"/>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7" name="Google Shape;97;p27"/>
          <p:cNvSpPr txBox="1">
            <a:spLocks noGrp="1"/>
          </p:cNvSpPr>
          <p:nvPr>
            <p:ph type="sldNum" idx="12"/>
          </p:nvPr>
        </p:nvSpPr>
        <p:spPr>
          <a:xfrm>
            <a:off x="10678331" y="5915888"/>
            <a:ext cx="1062155" cy="490599"/>
          </a:xfrm>
          <a:prstGeom prst="rect">
            <a:avLst/>
          </a:prstGeom>
          <a:noFill/>
          <a:ln>
            <a:noFill/>
          </a:ln>
        </p:spPr>
        <p:txBody>
          <a:bodyPr spcFirstLastPara="1" wrap="square" lIns="91425" tIns="45700" rIns="91425" bIns="10800" anchor="b" anchorCtr="0">
            <a:noAutofit/>
          </a:bodyPr>
          <a:lstStyle>
            <a:lvl1pPr marL="0" marR="0" lvl="0"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98"/>
        <p:cNvGrpSpPr/>
        <p:nvPr/>
      </p:nvGrpSpPr>
      <p:grpSpPr>
        <a:xfrm>
          <a:off x="0" y="0"/>
          <a:ext cx="0" cy="0"/>
          <a:chOff x="0" y="0"/>
          <a:chExt cx="0" cy="0"/>
        </a:xfrm>
      </p:grpSpPr>
      <p:sp>
        <p:nvSpPr>
          <p:cNvPr id="99" name="Google Shape;99;p28"/>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FEFEFE"/>
              </a:buClr>
              <a:buSzPts val="3000"/>
              <a:buFont typeface="Century Gothic"/>
              <a:buNone/>
              <a:defRPr sz="4000" b="1" i="0" u="none" strike="noStrike" cap="none">
                <a:solidFill>
                  <a:srgbClr val="FEFEFE"/>
                </a:solidFill>
                <a:latin typeface="Century Gothic"/>
                <a:ea typeface="Century Gothic"/>
                <a:cs typeface="Century Gothic"/>
                <a:sym typeface="Century Gothic"/>
              </a:defRPr>
            </a:lvl1pPr>
            <a:lvl2pPr marR="0" lvl="1" algn="l" rtl="0">
              <a:lnSpc>
                <a:spcPct val="100000"/>
              </a:lnSpc>
              <a:spcBef>
                <a:spcPts val="0"/>
              </a:spcBef>
              <a:spcAft>
                <a:spcPts val="0"/>
              </a:spcAft>
              <a:buClr>
                <a:schemeClr val="lt2"/>
              </a:buClr>
              <a:buSzPts val="3000"/>
              <a:buFont typeface="Arial"/>
              <a:buNone/>
              <a:defRPr sz="1800" b="0" i="0" u="none" strike="noStrike" cap="none">
                <a:solidFill>
                  <a:schemeClr val="lt2"/>
                </a:solidFill>
                <a:latin typeface="Arial"/>
                <a:ea typeface="Arial"/>
                <a:cs typeface="Arial"/>
                <a:sym typeface="Arial"/>
              </a:defRPr>
            </a:lvl2pPr>
            <a:lvl3pPr marR="0" lvl="2" algn="l" rtl="0">
              <a:lnSpc>
                <a:spcPct val="100000"/>
              </a:lnSpc>
              <a:spcBef>
                <a:spcPts val="0"/>
              </a:spcBef>
              <a:spcAft>
                <a:spcPts val="0"/>
              </a:spcAft>
              <a:buClr>
                <a:schemeClr val="lt2"/>
              </a:buClr>
              <a:buSzPts val="3000"/>
              <a:buFont typeface="Arial"/>
              <a:buNone/>
              <a:defRPr sz="1800" b="0" i="0" u="none" strike="noStrike" cap="none">
                <a:solidFill>
                  <a:schemeClr val="lt2"/>
                </a:solidFill>
                <a:latin typeface="Arial"/>
                <a:ea typeface="Arial"/>
                <a:cs typeface="Arial"/>
                <a:sym typeface="Arial"/>
              </a:defRPr>
            </a:lvl3pPr>
            <a:lvl4pPr marR="0" lvl="3" algn="l" rtl="0">
              <a:lnSpc>
                <a:spcPct val="100000"/>
              </a:lnSpc>
              <a:spcBef>
                <a:spcPts val="0"/>
              </a:spcBef>
              <a:spcAft>
                <a:spcPts val="0"/>
              </a:spcAft>
              <a:buClr>
                <a:schemeClr val="lt2"/>
              </a:buClr>
              <a:buSzPts val="3000"/>
              <a:buFont typeface="Arial"/>
              <a:buNone/>
              <a:defRPr sz="1800" b="0" i="0" u="none" strike="noStrike" cap="none">
                <a:solidFill>
                  <a:schemeClr val="lt2"/>
                </a:solidFill>
                <a:latin typeface="Arial"/>
                <a:ea typeface="Arial"/>
                <a:cs typeface="Arial"/>
                <a:sym typeface="Arial"/>
              </a:defRPr>
            </a:lvl4pPr>
            <a:lvl5pPr marR="0" lvl="4" algn="l" rtl="0">
              <a:lnSpc>
                <a:spcPct val="100000"/>
              </a:lnSpc>
              <a:spcBef>
                <a:spcPts val="0"/>
              </a:spcBef>
              <a:spcAft>
                <a:spcPts val="0"/>
              </a:spcAft>
              <a:buClr>
                <a:schemeClr val="lt2"/>
              </a:buClr>
              <a:buSzPts val="3000"/>
              <a:buFont typeface="Arial"/>
              <a:buNone/>
              <a:defRPr sz="1800" b="0" i="0" u="none" strike="noStrike" cap="none">
                <a:solidFill>
                  <a:schemeClr val="lt2"/>
                </a:solidFill>
                <a:latin typeface="Arial"/>
                <a:ea typeface="Arial"/>
                <a:cs typeface="Arial"/>
                <a:sym typeface="Arial"/>
              </a:defRPr>
            </a:lvl5pPr>
            <a:lvl6pPr marR="0" lvl="5" algn="l" rtl="0">
              <a:lnSpc>
                <a:spcPct val="100000"/>
              </a:lnSpc>
              <a:spcBef>
                <a:spcPts val="0"/>
              </a:spcBef>
              <a:spcAft>
                <a:spcPts val="0"/>
              </a:spcAft>
              <a:buClr>
                <a:schemeClr val="lt2"/>
              </a:buClr>
              <a:buSzPts val="3000"/>
              <a:buFont typeface="Arial"/>
              <a:buNone/>
              <a:defRPr sz="1800" b="0" i="0" u="none" strike="noStrike" cap="none">
                <a:solidFill>
                  <a:schemeClr val="lt2"/>
                </a:solidFill>
                <a:latin typeface="Arial"/>
                <a:ea typeface="Arial"/>
                <a:cs typeface="Arial"/>
                <a:sym typeface="Arial"/>
              </a:defRPr>
            </a:lvl6pPr>
            <a:lvl7pPr marR="0" lvl="6" algn="l" rtl="0">
              <a:lnSpc>
                <a:spcPct val="100000"/>
              </a:lnSpc>
              <a:spcBef>
                <a:spcPts val="0"/>
              </a:spcBef>
              <a:spcAft>
                <a:spcPts val="0"/>
              </a:spcAft>
              <a:buClr>
                <a:schemeClr val="lt2"/>
              </a:buClr>
              <a:buSzPts val="3000"/>
              <a:buFont typeface="Arial"/>
              <a:buNone/>
              <a:defRPr sz="1800" b="0" i="0" u="none" strike="noStrike" cap="none">
                <a:solidFill>
                  <a:schemeClr val="lt2"/>
                </a:solidFill>
                <a:latin typeface="Arial"/>
                <a:ea typeface="Arial"/>
                <a:cs typeface="Arial"/>
                <a:sym typeface="Arial"/>
              </a:defRPr>
            </a:lvl7pPr>
            <a:lvl8pPr marR="0" lvl="7" algn="l" rtl="0">
              <a:lnSpc>
                <a:spcPct val="100000"/>
              </a:lnSpc>
              <a:spcBef>
                <a:spcPts val="0"/>
              </a:spcBef>
              <a:spcAft>
                <a:spcPts val="0"/>
              </a:spcAft>
              <a:buClr>
                <a:schemeClr val="lt2"/>
              </a:buClr>
              <a:buSzPts val="3000"/>
              <a:buFont typeface="Arial"/>
              <a:buNone/>
              <a:defRPr sz="1800" b="0" i="0" u="none" strike="noStrike" cap="none">
                <a:solidFill>
                  <a:schemeClr val="lt2"/>
                </a:solidFill>
                <a:latin typeface="Arial"/>
                <a:ea typeface="Arial"/>
                <a:cs typeface="Arial"/>
                <a:sym typeface="Arial"/>
              </a:defRPr>
            </a:lvl8pPr>
            <a:lvl9pPr marR="0" lvl="8" algn="l" rtl="0">
              <a:lnSpc>
                <a:spcPct val="100000"/>
              </a:lnSpc>
              <a:spcBef>
                <a:spcPts val="0"/>
              </a:spcBef>
              <a:spcAft>
                <a:spcPts val="0"/>
              </a:spcAft>
              <a:buClr>
                <a:schemeClr val="lt2"/>
              </a:buClr>
              <a:buSzPts val="3000"/>
              <a:buFont typeface="Arial"/>
              <a:buNone/>
              <a:defRPr sz="1800" b="0" i="0" u="none" strike="noStrike" cap="none">
                <a:solidFill>
                  <a:schemeClr val="lt2"/>
                </a:solidFill>
                <a:latin typeface="Arial"/>
                <a:ea typeface="Arial"/>
                <a:cs typeface="Arial"/>
                <a:sym typeface="Arial"/>
              </a:defRPr>
            </a:lvl9pPr>
          </a:lstStyle>
          <a:p>
            <a:endParaRPr/>
          </a:p>
        </p:txBody>
      </p:sp>
      <p:sp>
        <p:nvSpPr>
          <p:cNvPr id="100" name="Google Shape;100;p28"/>
          <p:cNvSpPr txBox="1">
            <a:spLocks noGrp="1"/>
          </p:cNvSpPr>
          <p:nvPr>
            <p:ph type="body" idx="1"/>
          </p:nvPr>
        </p:nvSpPr>
        <p:spPr>
          <a:xfrm>
            <a:off x="415600" y="1536633"/>
            <a:ext cx="11360800" cy="4555200"/>
          </a:xfrm>
          <a:prstGeom prst="rect">
            <a:avLst/>
          </a:prstGeom>
          <a:noFill/>
          <a:ln>
            <a:noFill/>
          </a:ln>
          <a:effectLst>
            <a:outerShdw blurRad="50800">
              <a:srgbClr val="000000">
                <a:alpha val="40000"/>
              </a:srgbClr>
            </a:outerShdw>
          </a:effectLst>
        </p:spPr>
        <p:txBody>
          <a:bodyPr spcFirstLastPara="1" wrap="square" lIns="91425" tIns="91425" rIns="91425" bIns="91425" anchor="t" anchorCtr="0">
            <a:noAutofit/>
          </a:bodyPr>
          <a:lstStyle>
            <a:lvl1pPr marL="457200" lvl="0" indent="-342900" algn="l">
              <a:lnSpc>
                <a:spcPct val="100000"/>
              </a:lnSpc>
              <a:spcBef>
                <a:spcPts val="0"/>
              </a:spcBef>
              <a:spcAft>
                <a:spcPts val="0"/>
              </a:spcAft>
              <a:buSzPts val="1800"/>
              <a:buChar char="●"/>
              <a:defRPr/>
            </a:lvl1pPr>
            <a:lvl2pPr marL="914400" lvl="1" indent="-317500" algn="l">
              <a:lnSpc>
                <a:spcPct val="100000"/>
              </a:lnSpc>
              <a:spcBef>
                <a:spcPts val="2133"/>
              </a:spcBef>
              <a:spcAft>
                <a:spcPts val="0"/>
              </a:spcAft>
              <a:buSzPts val="1400"/>
              <a:buChar char="○"/>
              <a:defRPr/>
            </a:lvl2pPr>
            <a:lvl3pPr marL="1371600" lvl="2" indent="-317500" algn="l">
              <a:lnSpc>
                <a:spcPct val="100000"/>
              </a:lnSpc>
              <a:spcBef>
                <a:spcPts val="2133"/>
              </a:spcBef>
              <a:spcAft>
                <a:spcPts val="0"/>
              </a:spcAft>
              <a:buSzPts val="1400"/>
              <a:buChar char="■"/>
              <a:defRPr/>
            </a:lvl3pPr>
            <a:lvl4pPr marL="1828800" lvl="3" indent="-317500" algn="l">
              <a:lnSpc>
                <a:spcPct val="100000"/>
              </a:lnSpc>
              <a:spcBef>
                <a:spcPts val="2133"/>
              </a:spcBef>
              <a:spcAft>
                <a:spcPts val="0"/>
              </a:spcAft>
              <a:buSzPts val="1400"/>
              <a:buChar char="●"/>
              <a:defRPr/>
            </a:lvl4pPr>
            <a:lvl5pPr marL="2286000" lvl="4" indent="-317500" algn="l">
              <a:lnSpc>
                <a:spcPct val="100000"/>
              </a:lnSpc>
              <a:spcBef>
                <a:spcPts val="2133"/>
              </a:spcBef>
              <a:spcAft>
                <a:spcPts val="0"/>
              </a:spcAft>
              <a:buSzPts val="1400"/>
              <a:buChar char="○"/>
              <a:defRPr/>
            </a:lvl5pPr>
            <a:lvl6pPr marL="2743200" lvl="5" indent="-317500" algn="l">
              <a:lnSpc>
                <a:spcPct val="100000"/>
              </a:lnSpc>
              <a:spcBef>
                <a:spcPts val="2133"/>
              </a:spcBef>
              <a:spcAft>
                <a:spcPts val="0"/>
              </a:spcAft>
              <a:buSzPts val="1400"/>
              <a:buChar char="■"/>
              <a:defRPr/>
            </a:lvl6pPr>
            <a:lvl7pPr marL="3200400" lvl="6" indent="-317500" algn="l">
              <a:lnSpc>
                <a:spcPct val="100000"/>
              </a:lnSpc>
              <a:spcBef>
                <a:spcPts val="2133"/>
              </a:spcBef>
              <a:spcAft>
                <a:spcPts val="0"/>
              </a:spcAft>
              <a:buSzPts val="1400"/>
              <a:buChar char="●"/>
              <a:defRPr/>
            </a:lvl7pPr>
            <a:lvl8pPr marL="3657600" lvl="7" indent="-317500" algn="l">
              <a:lnSpc>
                <a:spcPct val="100000"/>
              </a:lnSpc>
              <a:spcBef>
                <a:spcPts val="2133"/>
              </a:spcBef>
              <a:spcAft>
                <a:spcPts val="0"/>
              </a:spcAft>
              <a:buSzPts val="1400"/>
              <a:buChar char="○"/>
              <a:defRPr/>
            </a:lvl8pPr>
            <a:lvl9pPr marL="4114800" lvl="8" indent="-317500" algn="l">
              <a:lnSpc>
                <a:spcPct val="100000"/>
              </a:lnSpc>
              <a:spcBef>
                <a:spcPts val="2133"/>
              </a:spcBef>
              <a:spcAft>
                <a:spcPts val="2133"/>
              </a:spcAft>
              <a:buSzPts val="1400"/>
              <a:buChar char="■"/>
              <a:defRPr/>
            </a:lvl9pPr>
          </a:lstStyle>
          <a:p>
            <a:endParaRPr/>
          </a:p>
        </p:txBody>
      </p:sp>
      <p:sp>
        <p:nvSpPr>
          <p:cNvPr id="101" name="Google Shape;101;p28"/>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chemeClr val="accent1"/>
              </a:buClr>
              <a:buSzPts val="2000"/>
              <a:buFont typeface="Century Gothic"/>
              <a:buNone/>
              <a:defRPr sz="2000" b="0" i="0" u="none" strike="noStrike" cap="none">
                <a:solidFill>
                  <a:schemeClr val="accen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chemeClr val="accent1"/>
              </a:buClr>
              <a:buSzPts val="2000"/>
              <a:buFont typeface="Century Gothic"/>
              <a:buNone/>
              <a:defRPr sz="2000" b="0" i="0" u="none" strike="noStrike" cap="none">
                <a:solidFill>
                  <a:schemeClr val="accen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chemeClr val="accent1"/>
              </a:buClr>
              <a:buSzPts val="2000"/>
              <a:buFont typeface="Century Gothic"/>
              <a:buNone/>
              <a:defRPr sz="2000" b="0" i="0" u="none" strike="noStrike" cap="none">
                <a:solidFill>
                  <a:schemeClr val="accen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chemeClr val="accent1"/>
              </a:buClr>
              <a:buSzPts val="2000"/>
              <a:buFont typeface="Century Gothic"/>
              <a:buNone/>
              <a:defRPr sz="2000" b="0" i="0" u="none" strike="noStrike" cap="none">
                <a:solidFill>
                  <a:schemeClr val="accen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chemeClr val="accent1"/>
              </a:buClr>
              <a:buSzPts val="2000"/>
              <a:buFont typeface="Century Gothic"/>
              <a:buNone/>
              <a:defRPr sz="2000" b="0" i="0" u="none" strike="noStrike" cap="none">
                <a:solidFill>
                  <a:schemeClr val="accen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chemeClr val="accent1"/>
              </a:buClr>
              <a:buSzPts val="2000"/>
              <a:buFont typeface="Century Gothic"/>
              <a:buNone/>
              <a:defRPr sz="2000" b="0" i="0" u="none" strike="noStrike" cap="none">
                <a:solidFill>
                  <a:schemeClr val="accen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chemeClr val="accent1"/>
              </a:buClr>
              <a:buSzPts val="2000"/>
              <a:buFont typeface="Century Gothic"/>
              <a:buNone/>
              <a:defRPr sz="2000" b="0" i="0" u="none" strike="noStrike" cap="none">
                <a:solidFill>
                  <a:schemeClr val="accen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chemeClr val="accent1"/>
              </a:buClr>
              <a:buSzPts val="2000"/>
              <a:buFont typeface="Century Gothic"/>
              <a:buNone/>
              <a:defRPr sz="2000" b="0" i="0" u="none" strike="noStrike" cap="none">
                <a:solidFill>
                  <a:schemeClr val="accen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chemeClr val="accent1"/>
              </a:buClr>
              <a:buSzPts val="2000"/>
              <a:buFont typeface="Century Gothic"/>
              <a:buNone/>
              <a:defRPr sz="2000" b="0" i="0" u="none" strike="noStrike" cap="none">
                <a:solidFill>
                  <a:schemeClr val="accen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32"/>
        <p:cNvGrpSpPr/>
        <p:nvPr/>
      </p:nvGrpSpPr>
      <p:grpSpPr>
        <a:xfrm>
          <a:off x="0" y="0"/>
          <a:ext cx="0" cy="0"/>
          <a:chOff x="0" y="0"/>
          <a:chExt cx="0" cy="0"/>
        </a:xfrm>
      </p:grpSpPr>
      <p:sp>
        <p:nvSpPr>
          <p:cNvPr id="33" name="Google Shape;33;p17"/>
          <p:cNvSpPr txBox="1">
            <a:spLocks noGrp="1"/>
          </p:cNvSpPr>
          <p:nvPr>
            <p:ph type="subTitle" idx="1"/>
          </p:nvPr>
        </p:nvSpPr>
        <p:spPr>
          <a:xfrm>
            <a:off x="810001" y="5280847"/>
            <a:ext cx="10572000" cy="434974"/>
          </a:xfrm>
          <a:prstGeom prst="rect">
            <a:avLst/>
          </a:prstGeom>
          <a:noFill/>
          <a:ln>
            <a:noFill/>
          </a:ln>
          <a:effectLst>
            <a:outerShdw blurRad="50800">
              <a:srgbClr val="000000">
                <a:alpha val="40000"/>
              </a:srgbClr>
            </a:outerShdw>
          </a:effectLst>
        </p:spPr>
        <p:txBody>
          <a:bodyPr spcFirstLastPara="1" wrap="square" lIns="91425" tIns="45700" rIns="91425" bIns="45700" anchor="t" anchorCtr="0">
            <a:normAutofit/>
          </a:bodyPr>
          <a:lstStyle>
            <a:lvl1pPr lvl="0" algn="l">
              <a:lnSpc>
                <a:spcPct val="100000"/>
              </a:lnSpc>
              <a:spcBef>
                <a:spcPts val="360"/>
              </a:spcBef>
              <a:spcAft>
                <a:spcPts val="0"/>
              </a:spcAft>
              <a:buSzPts val="1800"/>
              <a:buNone/>
              <a:defRPr>
                <a:solidFill>
                  <a:schemeClr val="lt1"/>
                </a:solidFill>
              </a:defRPr>
            </a:lvl1pPr>
            <a:lvl2pPr lvl="1" algn="ctr">
              <a:lnSpc>
                <a:spcPct val="100000"/>
              </a:lnSpc>
              <a:spcBef>
                <a:spcPts val="600"/>
              </a:spcBef>
              <a:spcAft>
                <a:spcPts val="0"/>
              </a:spcAft>
              <a:buSzPts val="1600"/>
              <a:buNone/>
              <a:defRPr>
                <a:solidFill>
                  <a:schemeClr val="lt1"/>
                </a:solidFill>
              </a:defRPr>
            </a:lvl2pPr>
            <a:lvl3pPr lvl="2" algn="ctr">
              <a:lnSpc>
                <a:spcPct val="100000"/>
              </a:lnSpc>
              <a:spcBef>
                <a:spcPts val="600"/>
              </a:spcBef>
              <a:spcAft>
                <a:spcPts val="0"/>
              </a:spcAft>
              <a:buSzPts val="1400"/>
              <a:buNone/>
              <a:defRPr>
                <a:solidFill>
                  <a:schemeClr val="lt1"/>
                </a:solidFill>
              </a:defRPr>
            </a:lvl3pPr>
            <a:lvl4pPr lvl="3" algn="ctr">
              <a:lnSpc>
                <a:spcPct val="100000"/>
              </a:lnSpc>
              <a:spcBef>
                <a:spcPts val="600"/>
              </a:spcBef>
              <a:spcAft>
                <a:spcPts val="0"/>
              </a:spcAft>
              <a:buSzPts val="1200"/>
              <a:buNone/>
              <a:defRPr>
                <a:solidFill>
                  <a:schemeClr val="lt1"/>
                </a:solidFill>
              </a:defRPr>
            </a:lvl4pPr>
            <a:lvl5pPr lvl="4" algn="ctr">
              <a:lnSpc>
                <a:spcPct val="100000"/>
              </a:lnSpc>
              <a:spcBef>
                <a:spcPts val="600"/>
              </a:spcBef>
              <a:spcAft>
                <a:spcPts val="0"/>
              </a:spcAft>
              <a:buSzPts val="1200"/>
              <a:buNone/>
              <a:defRPr>
                <a:solidFill>
                  <a:schemeClr val="lt1"/>
                </a:solidFill>
              </a:defRPr>
            </a:lvl5pPr>
            <a:lvl6pPr lvl="5" algn="ctr">
              <a:lnSpc>
                <a:spcPct val="100000"/>
              </a:lnSpc>
              <a:spcBef>
                <a:spcPts val="600"/>
              </a:spcBef>
              <a:spcAft>
                <a:spcPts val="0"/>
              </a:spcAft>
              <a:buSzPts val="1200"/>
              <a:buNone/>
              <a:defRPr>
                <a:solidFill>
                  <a:schemeClr val="lt1"/>
                </a:solidFill>
              </a:defRPr>
            </a:lvl6pPr>
            <a:lvl7pPr lvl="6" algn="ctr">
              <a:lnSpc>
                <a:spcPct val="100000"/>
              </a:lnSpc>
              <a:spcBef>
                <a:spcPts val="600"/>
              </a:spcBef>
              <a:spcAft>
                <a:spcPts val="0"/>
              </a:spcAft>
              <a:buSzPts val="1200"/>
              <a:buNone/>
              <a:defRPr>
                <a:solidFill>
                  <a:schemeClr val="lt1"/>
                </a:solidFill>
              </a:defRPr>
            </a:lvl7pPr>
            <a:lvl8pPr lvl="7" algn="ctr">
              <a:lnSpc>
                <a:spcPct val="100000"/>
              </a:lnSpc>
              <a:spcBef>
                <a:spcPts val="600"/>
              </a:spcBef>
              <a:spcAft>
                <a:spcPts val="0"/>
              </a:spcAft>
              <a:buSzPts val="1200"/>
              <a:buNone/>
              <a:defRPr>
                <a:solidFill>
                  <a:schemeClr val="lt1"/>
                </a:solidFill>
              </a:defRPr>
            </a:lvl8pPr>
            <a:lvl9pPr lvl="8" algn="ctr">
              <a:lnSpc>
                <a:spcPct val="100000"/>
              </a:lnSpc>
              <a:spcBef>
                <a:spcPts val="600"/>
              </a:spcBef>
              <a:spcAft>
                <a:spcPts val="600"/>
              </a:spcAft>
              <a:buSzPts val="1200"/>
              <a:buNone/>
              <a:defRPr>
                <a:solidFill>
                  <a:schemeClr val="lt1"/>
                </a:solidFill>
              </a:defRPr>
            </a:lvl9pPr>
          </a:lstStyle>
          <a:p>
            <a:endParaRPr/>
          </a:p>
        </p:txBody>
      </p:sp>
      <p:sp>
        <p:nvSpPr>
          <p:cNvPr id="34" name="Google Shape;34;p17"/>
          <p:cNvSpPr txBox="1">
            <a:spLocks noGrp="1"/>
          </p:cNvSpPr>
          <p:nvPr>
            <p:ph type="dt" idx="10"/>
          </p:nvPr>
        </p:nvSpPr>
        <p:spPr>
          <a:xfrm>
            <a:off x="9334626" y="6041362"/>
            <a:ext cx="1343706" cy="365125"/>
          </a:xfrm>
          <a:prstGeom prst="rect">
            <a:avLst/>
          </a:prstGeom>
          <a:noFill/>
          <a:ln>
            <a:noFill/>
          </a:ln>
        </p:spPr>
        <p:txBody>
          <a:bodyPr spcFirstLastPara="1" wrap="square" lIns="91425" tIns="45700" rIns="91425" bIns="45700" anchor="b"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17"/>
          <p:cNvSpPr txBox="1">
            <a:spLocks noGrp="1"/>
          </p:cNvSpPr>
          <p:nvPr>
            <p:ph type="ftr" idx="11"/>
          </p:nvPr>
        </p:nvSpPr>
        <p:spPr>
          <a:xfrm>
            <a:off x="451514" y="6041362"/>
            <a:ext cx="8644320" cy="365125"/>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17"/>
          <p:cNvSpPr txBox="1">
            <a:spLocks noGrp="1"/>
          </p:cNvSpPr>
          <p:nvPr>
            <p:ph type="sldNum" idx="12"/>
          </p:nvPr>
        </p:nvSpPr>
        <p:spPr>
          <a:xfrm>
            <a:off x="10678331" y="5915888"/>
            <a:ext cx="1062155" cy="490599"/>
          </a:xfrm>
          <a:prstGeom prst="rect">
            <a:avLst/>
          </a:prstGeom>
          <a:noFill/>
          <a:ln>
            <a:noFill/>
          </a:ln>
        </p:spPr>
        <p:txBody>
          <a:bodyPr spcFirstLastPara="1" wrap="square" lIns="91425" tIns="45700" rIns="91425" bIns="10800" anchor="b" anchorCtr="0">
            <a:noAutofit/>
          </a:bodyPr>
          <a:lstStyle>
            <a:lvl1pPr marL="0" marR="0" lvl="0"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37"/>
        <p:cNvGrpSpPr/>
        <p:nvPr/>
      </p:nvGrpSpPr>
      <p:grpSpPr>
        <a:xfrm>
          <a:off x="0" y="0"/>
          <a:ext cx="0" cy="0"/>
          <a:chOff x="0" y="0"/>
          <a:chExt cx="0" cy="0"/>
        </a:xfrm>
      </p:grpSpPr>
      <p:sp>
        <p:nvSpPr>
          <p:cNvPr id="38" name="Google Shape;38;p18"/>
          <p:cNvSpPr txBox="1">
            <a:spLocks noGrp="1"/>
          </p:cNvSpPr>
          <p:nvPr>
            <p:ph type="body" idx="1"/>
          </p:nvPr>
        </p:nvSpPr>
        <p:spPr>
          <a:xfrm>
            <a:off x="818712" y="2222287"/>
            <a:ext cx="5185873" cy="3638763"/>
          </a:xfrm>
          <a:prstGeom prst="rect">
            <a:avLst/>
          </a:prstGeom>
          <a:noFill/>
          <a:ln>
            <a:noFill/>
          </a:ln>
          <a:effectLst>
            <a:outerShdw blurRad="50800">
              <a:srgbClr val="000000">
                <a:alpha val="40000"/>
              </a:srgbClr>
            </a:outerShdw>
          </a:effectLst>
        </p:spPr>
        <p:txBody>
          <a:bodyPr spcFirstLastPara="1" wrap="square" lIns="91425" tIns="45700" rIns="91425" bIns="45700" anchor="ctr" anchorCtr="0">
            <a:normAutofit/>
          </a:bodyPr>
          <a:lstStyle>
            <a:lvl1pPr marL="457200" lvl="0" indent="-342900" algn="l">
              <a:lnSpc>
                <a:spcPct val="100000"/>
              </a:lnSpc>
              <a:spcBef>
                <a:spcPts val="360"/>
              </a:spcBef>
              <a:spcAft>
                <a:spcPts val="0"/>
              </a:spcAft>
              <a:buSzPts val="1800"/>
              <a:buChar char="?"/>
              <a:defRPr/>
            </a:lvl1pPr>
            <a:lvl2pPr marL="914400" lvl="1" indent="-342900" algn="l">
              <a:lnSpc>
                <a:spcPct val="100000"/>
              </a:lnSpc>
              <a:spcBef>
                <a:spcPts val="600"/>
              </a:spcBef>
              <a:spcAft>
                <a:spcPts val="0"/>
              </a:spcAft>
              <a:buSzPts val="1800"/>
              <a:buChar char="?"/>
              <a:defRPr/>
            </a:lvl2pPr>
            <a:lvl3pPr marL="1371600" lvl="2" indent="-342900" algn="l">
              <a:lnSpc>
                <a:spcPct val="100000"/>
              </a:lnSpc>
              <a:spcBef>
                <a:spcPts val="600"/>
              </a:spcBef>
              <a:spcAft>
                <a:spcPts val="0"/>
              </a:spcAft>
              <a:buSzPts val="1800"/>
              <a:buChar char="?"/>
              <a:defRPr/>
            </a:lvl3pPr>
            <a:lvl4pPr marL="1828800" lvl="3" indent="-342900" algn="l">
              <a:lnSpc>
                <a:spcPct val="100000"/>
              </a:lnSpc>
              <a:spcBef>
                <a:spcPts val="600"/>
              </a:spcBef>
              <a:spcAft>
                <a:spcPts val="0"/>
              </a:spcAft>
              <a:buSzPts val="1800"/>
              <a:buChar char="?"/>
              <a:defRPr/>
            </a:lvl4pPr>
            <a:lvl5pPr marL="2286000" lvl="4" indent="-342900" algn="l">
              <a:lnSpc>
                <a:spcPct val="100000"/>
              </a:lnSpc>
              <a:spcBef>
                <a:spcPts val="600"/>
              </a:spcBef>
              <a:spcAft>
                <a:spcPts val="0"/>
              </a:spcAft>
              <a:buSzPts val="1800"/>
              <a:buChar char="?"/>
              <a:defRPr/>
            </a:lvl5pPr>
            <a:lvl6pPr marL="2743200" lvl="5" indent="-342900" algn="l">
              <a:lnSpc>
                <a:spcPct val="100000"/>
              </a:lnSpc>
              <a:spcBef>
                <a:spcPts val="600"/>
              </a:spcBef>
              <a:spcAft>
                <a:spcPts val="0"/>
              </a:spcAft>
              <a:buSzPts val="1800"/>
              <a:buChar char="?"/>
              <a:defRPr/>
            </a:lvl6pPr>
            <a:lvl7pPr marL="3200400" lvl="6" indent="-342900" algn="l">
              <a:lnSpc>
                <a:spcPct val="100000"/>
              </a:lnSpc>
              <a:spcBef>
                <a:spcPts val="600"/>
              </a:spcBef>
              <a:spcAft>
                <a:spcPts val="0"/>
              </a:spcAft>
              <a:buSzPts val="1800"/>
              <a:buChar char="?"/>
              <a:defRPr/>
            </a:lvl7pPr>
            <a:lvl8pPr marL="3657600" lvl="7" indent="-342900" algn="l">
              <a:lnSpc>
                <a:spcPct val="100000"/>
              </a:lnSpc>
              <a:spcBef>
                <a:spcPts val="600"/>
              </a:spcBef>
              <a:spcAft>
                <a:spcPts val="0"/>
              </a:spcAft>
              <a:buSzPts val="1800"/>
              <a:buChar char="?"/>
              <a:defRPr/>
            </a:lvl8pPr>
            <a:lvl9pPr marL="4114800" lvl="8" indent="-342900" algn="l">
              <a:lnSpc>
                <a:spcPct val="100000"/>
              </a:lnSpc>
              <a:spcBef>
                <a:spcPts val="600"/>
              </a:spcBef>
              <a:spcAft>
                <a:spcPts val="600"/>
              </a:spcAft>
              <a:buSzPts val="1800"/>
              <a:buChar char="?"/>
              <a:defRPr/>
            </a:lvl9pPr>
          </a:lstStyle>
          <a:p>
            <a:endParaRPr/>
          </a:p>
        </p:txBody>
      </p:sp>
      <p:sp>
        <p:nvSpPr>
          <p:cNvPr id="39" name="Google Shape;39;p18"/>
          <p:cNvSpPr txBox="1">
            <a:spLocks noGrp="1"/>
          </p:cNvSpPr>
          <p:nvPr>
            <p:ph type="body" idx="2"/>
          </p:nvPr>
        </p:nvSpPr>
        <p:spPr>
          <a:xfrm>
            <a:off x="6187415" y="2222287"/>
            <a:ext cx="5194583" cy="3638764"/>
          </a:xfrm>
          <a:prstGeom prst="rect">
            <a:avLst/>
          </a:prstGeom>
          <a:noFill/>
          <a:ln>
            <a:noFill/>
          </a:ln>
          <a:effectLst>
            <a:outerShdw blurRad="50800">
              <a:srgbClr val="000000">
                <a:alpha val="40000"/>
              </a:srgbClr>
            </a:outerShdw>
          </a:effectLst>
        </p:spPr>
        <p:txBody>
          <a:bodyPr spcFirstLastPara="1" wrap="square" lIns="91425" tIns="45700" rIns="91425" bIns="45700" anchor="ctr" anchorCtr="0">
            <a:normAutofit/>
          </a:bodyPr>
          <a:lstStyle>
            <a:lvl1pPr marL="457200" lvl="0" indent="-342900" algn="l">
              <a:lnSpc>
                <a:spcPct val="100000"/>
              </a:lnSpc>
              <a:spcBef>
                <a:spcPts val="360"/>
              </a:spcBef>
              <a:spcAft>
                <a:spcPts val="0"/>
              </a:spcAft>
              <a:buSzPts val="1800"/>
              <a:buChar char="?"/>
              <a:defRPr/>
            </a:lvl1pPr>
            <a:lvl2pPr marL="914400" lvl="1" indent="-342900" algn="l">
              <a:lnSpc>
                <a:spcPct val="100000"/>
              </a:lnSpc>
              <a:spcBef>
                <a:spcPts val="600"/>
              </a:spcBef>
              <a:spcAft>
                <a:spcPts val="0"/>
              </a:spcAft>
              <a:buSzPts val="1800"/>
              <a:buChar char="?"/>
              <a:defRPr/>
            </a:lvl2pPr>
            <a:lvl3pPr marL="1371600" lvl="2" indent="-342900" algn="l">
              <a:lnSpc>
                <a:spcPct val="100000"/>
              </a:lnSpc>
              <a:spcBef>
                <a:spcPts val="600"/>
              </a:spcBef>
              <a:spcAft>
                <a:spcPts val="0"/>
              </a:spcAft>
              <a:buSzPts val="1800"/>
              <a:buChar char="?"/>
              <a:defRPr/>
            </a:lvl3pPr>
            <a:lvl4pPr marL="1828800" lvl="3" indent="-342900" algn="l">
              <a:lnSpc>
                <a:spcPct val="100000"/>
              </a:lnSpc>
              <a:spcBef>
                <a:spcPts val="600"/>
              </a:spcBef>
              <a:spcAft>
                <a:spcPts val="0"/>
              </a:spcAft>
              <a:buSzPts val="1800"/>
              <a:buChar char="?"/>
              <a:defRPr/>
            </a:lvl4pPr>
            <a:lvl5pPr marL="2286000" lvl="4" indent="-342900" algn="l">
              <a:lnSpc>
                <a:spcPct val="100000"/>
              </a:lnSpc>
              <a:spcBef>
                <a:spcPts val="600"/>
              </a:spcBef>
              <a:spcAft>
                <a:spcPts val="0"/>
              </a:spcAft>
              <a:buSzPts val="1800"/>
              <a:buChar char="?"/>
              <a:defRPr/>
            </a:lvl5pPr>
            <a:lvl6pPr marL="2743200" lvl="5" indent="-342900" algn="l">
              <a:lnSpc>
                <a:spcPct val="100000"/>
              </a:lnSpc>
              <a:spcBef>
                <a:spcPts val="600"/>
              </a:spcBef>
              <a:spcAft>
                <a:spcPts val="0"/>
              </a:spcAft>
              <a:buSzPts val="1800"/>
              <a:buChar char="?"/>
              <a:defRPr/>
            </a:lvl6pPr>
            <a:lvl7pPr marL="3200400" lvl="6" indent="-342900" algn="l">
              <a:lnSpc>
                <a:spcPct val="100000"/>
              </a:lnSpc>
              <a:spcBef>
                <a:spcPts val="600"/>
              </a:spcBef>
              <a:spcAft>
                <a:spcPts val="0"/>
              </a:spcAft>
              <a:buSzPts val="1800"/>
              <a:buChar char="?"/>
              <a:defRPr/>
            </a:lvl7pPr>
            <a:lvl8pPr marL="3657600" lvl="7" indent="-342900" algn="l">
              <a:lnSpc>
                <a:spcPct val="100000"/>
              </a:lnSpc>
              <a:spcBef>
                <a:spcPts val="600"/>
              </a:spcBef>
              <a:spcAft>
                <a:spcPts val="0"/>
              </a:spcAft>
              <a:buSzPts val="1800"/>
              <a:buChar char="?"/>
              <a:defRPr/>
            </a:lvl8pPr>
            <a:lvl9pPr marL="4114800" lvl="8" indent="-342900" algn="l">
              <a:lnSpc>
                <a:spcPct val="100000"/>
              </a:lnSpc>
              <a:spcBef>
                <a:spcPts val="600"/>
              </a:spcBef>
              <a:spcAft>
                <a:spcPts val="600"/>
              </a:spcAft>
              <a:buSzPts val="1800"/>
              <a:buChar char="?"/>
              <a:defRPr/>
            </a:lvl9pPr>
          </a:lstStyle>
          <a:p>
            <a:endParaRPr/>
          </a:p>
        </p:txBody>
      </p:sp>
      <p:sp>
        <p:nvSpPr>
          <p:cNvPr id="40" name="Google Shape;40;p18"/>
          <p:cNvSpPr txBox="1">
            <a:spLocks noGrp="1"/>
          </p:cNvSpPr>
          <p:nvPr>
            <p:ph type="dt" idx="10"/>
          </p:nvPr>
        </p:nvSpPr>
        <p:spPr>
          <a:xfrm>
            <a:off x="9334626" y="6041362"/>
            <a:ext cx="1343706" cy="365125"/>
          </a:xfrm>
          <a:prstGeom prst="rect">
            <a:avLst/>
          </a:prstGeom>
          <a:noFill/>
          <a:ln>
            <a:noFill/>
          </a:ln>
        </p:spPr>
        <p:txBody>
          <a:bodyPr spcFirstLastPara="1" wrap="square" lIns="91425" tIns="45700" rIns="91425" bIns="45700" anchor="b"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18"/>
          <p:cNvSpPr txBox="1">
            <a:spLocks noGrp="1"/>
          </p:cNvSpPr>
          <p:nvPr>
            <p:ph type="ftr" idx="11"/>
          </p:nvPr>
        </p:nvSpPr>
        <p:spPr>
          <a:xfrm>
            <a:off x="451514" y="6041362"/>
            <a:ext cx="8644320" cy="365125"/>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18"/>
          <p:cNvSpPr txBox="1">
            <a:spLocks noGrp="1"/>
          </p:cNvSpPr>
          <p:nvPr>
            <p:ph type="sldNum" idx="12"/>
          </p:nvPr>
        </p:nvSpPr>
        <p:spPr>
          <a:xfrm>
            <a:off x="10678331" y="5915888"/>
            <a:ext cx="1062155" cy="490599"/>
          </a:xfrm>
          <a:prstGeom prst="rect">
            <a:avLst/>
          </a:prstGeom>
          <a:noFill/>
          <a:ln>
            <a:noFill/>
          </a:ln>
        </p:spPr>
        <p:txBody>
          <a:bodyPr spcFirstLastPara="1" wrap="square" lIns="91425" tIns="45700" rIns="91425" bIns="10800" anchor="b" anchorCtr="0">
            <a:noAutofit/>
          </a:bodyPr>
          <a:lstStyle>
            <a:lvl1pPr marL="0" marR="0" lvl="0"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43"/>
        <p:cNvGrpSpPr/>
        <p:nvPr/>
      </p:nvGrpSpPr>
      <p:grpSpPr>
        <a:xfrm>
          <a:off x="0" y="0"/>
          <a:ext cx="0" cy="0"/>
          <a:chOff x="0" y="0"/>
          <a:chExt cx="0" cy="0"/>
        </a:xfrm>
      </p:grpSpPr>
      <p:sp>
        <p:nvSpPr>
          <p:cNvPr id="44" name="Google Shape;44;p19"/>
          <p:cNvSpPr txBox="1">
            <a:spLocks noGrp="1"/>
          </p:cNvSpPr>
          <p:nvPr>
            <p:ph type="body" idx="1"/>
          </p:nvPr>
        </p:nvSpPr>
        <p:spPr>
          <a:xfrm>
            <a:off x="814728" y="2174875"/>
            <a:ext cx="5189857" cy="576262"/>
          </a:xfrm>
          <a:prstGeom prst="rect">
            <a:avLst/>
          </a:prstGeom>
          <a:noFill/>
          <a:ln>
            <a:noFill/>
          </a:ln>
          <a:effectLst>
            <a:outerShdw blurRad="50800">
              <a:srgbClr val="000000">
                <a:alpha val="40000"/>
              </a:srgbClr>
            </a:outerShdw>
          </a:effectLst>
        </p:spPr>
        <p:txBody>
          <a:bodyPr spcFirstLastPara="1" wrap="square" lIns="91425" tIns="45700" rIns="91425" bIns="45700" anchor="b" anchorCtr="0">
            <a:noAutofit/>
          </a:bodyPr>
          <a:lstStyle>
            <a:lvl1pPr marL="457200" lvl="0" indent="-228600" algn="ctr">
              <a:lnSpc>
                <a:spcPct val="100000"/>
              </a:lnSpc>
              <a:spcBef>
                <a:spcPts val="400"/>
              </a:spcBef>
              <a:spcAft>
                <a:spcPts val="0"/>
              </a:spcAft>
              <a:buSzPts val="2000"/>
              <a:buNone/>
              <a:defRPr sz="2000" b="0"/>
            </a:lvl1pPr>
            <a:lvl2pPr marL="914400" lvl="1" indent="-228600" algn="l">
              <a:lnSpc>
                <a:spcPct val="100000"/>
              </a:lnSpc>
              <a:spcBef>
                <a:spcPts val="600"/>
              </a:spcBef>
              <a:spcAft>
                <a:spcPts val="0"/>
              </a:spcAft>
              <a:buSzPts val="2000"/>
              <a:buNone/>
              <a:defRPr sz="2000" b="1"/>
            </a:lvl2pPr>
            <a:lvl3pPr marL="1371600" lvl="2" indent="-228600" algn="l">
              <a:lnSpc>
                <a:spcPct val="100000"/>
              </a:lnSpc>
              <a:spcBef>
                <a:spcPts val="600"/>
              </a:spcBef>
              <a:spcAft>
                <a:spcPts val="0"/>
              </a:spcAft>
              <a:buSzPts val="1800"/>
              <a:buNone/>
              <a:defRPr sz="1800" b="1"/>
            </a:lvl3pPr>
            <a:lvl4pPr marL="1828800" lvl="3" indent="-228600" algn="l">
              <a:lnSpc>
                <a:spcPct val="100000"/>
              </a:lnSpc>
              <a:spcBef>
                <a:spcPts val="600"/>
              </a:spcBef>
              <a:spcAft>
                <a:spcPts val="0"/>
              </a:spcAft>
              <a:buSzPts val="1600"/>
              <a:buNone/>
              <a:defRPr sz="1600" b="1"/>
            </a:lvl4pPr>
            <a:lvl5pPr marL="2286000" lvl="4" indent="-228600" algn="l">
              <a:lnSpc>
                <a:spcPct val="100000"/>
              </a:lnSpc>
              <a:spcBef>
                <a:spcPts val="600"/>
              </a:spcBef>
              <a:spcAft>
                <a:spcPts val="0"/>
              </a:spcAft>
              <a:buSzPts val="1600"/>
              <a:buNone/>
              <a:defRPr sz="1600" b="1"/>
            </a:lvl5pPr>
            <a:lvl6pPr marL="2743200" lvl="5" indent="-228600" algn="l">
              <a:lnSpc>
                <a:spcPct val="100000"/>
              </a:lnSpc>
              <a:spcBef>
                <a:spcPts val="600"/>
              </a:spcBef>
              <a:spcAft>
                <a:spcPts val="0"/>
              </a:spcAft>
              <a:buSzPts val="1600"/>
              <a:buNone/>
              <a:defRPr sz="1600" b="1"/>
            </a:lvl6pPr>
            <a:lvl7pPr marL="3200400" lvl="6" indent="-228600" algn="l">
              <a:lnSpc>
                <a:spcPct val="100000"/>
              </a:lnSpc>
              <a:spcBef>
                <a:spcPts val="600"/>
              </a:spcBef>
              <a:spcAft>
                <a:spcPts val="0"/>
              </a:spcAft>
              <a:buSzPts val="1600"/>
              <a:buNone/>
              <a:defRPr sz="1600" b="1"/>
            </a:lvl7pPr>
            <a:lvl8pPr marL="3657600" lvl="7" indent="-228600" algn="l">
              <a:lnSpc>
                <a:spcPct val="100000"/>
              </a:lnSpc>
              <a:spcBef>
                <a:spcPts val="600"/>
              </a:spcBef>
              <a:spcAft>
                <a:spcPts val="0"/>
              </a:spcAft>
              <a:buSzPts val="1600"/>
              <a:buNone/>
              <a:defRPr sz="1600" b="1"/>
            </a:lvl8pPr>
            <a:lvl9pPr marL="4114800" lvl="8" indent="-228600" algn="l">
              <a:lnSpc>
                <a:spcPct val="100000"/>
              </a:lnSpc>
              <a:spcBef>
                <a:spcPts val="600"/>
              </a:spcBef>
              <a:spcAft>
                <a:spcPts val="600"/>
              </a:spcAft>
              <a:buSzPts val="1600"/>
              <a:buNone/>
              <a:defRPr sz="1600" b="1"/>
            </a:lvl9pPr>
          </a:lstStyle>
          <a:p>
            <a:endParaRPr/>
          </a:p>
        </p:txBody>
      </p:sp>
      <p:sp>
        <p:nvSpPr>
          <p:cNvPr id="45" name="Google Shape;45;p19"/>
          <p:cNvSpPr txBox="1">
            <a:spLocks noGrp="1"/>
          </p:cNvSpPr>
          <p:nvPr>
            <p:ph type="body" idx="2"/>
          </p:nvPr>
        </p:nvSpPr>
        <p:spPr>
          <a:xfrm>
            <a:off x="814729" y="2751138"/>
            <a:ext cx="5189856" cy="3109913"/>
          </a:xfrm>
          <a:prstGeom prst="rect">
            <a:avLst/>
          </a:prstGeom>
          <a:noFill/>
          <a:ln>
            <a:noFill/>
          </a:ln>
          <a:effectLst>
            <a:outerShdw blurRad="50800">
              <a:srgbClr val="000000">
                <a:alpha val="40000"/>
              </a:srgbClr>
            </a:outerShdw>
          </a:effectLst>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SzPts val="1800"/>
              <a:buChar char="?"/>
              <a:defRPr/>
            </a:lvl1pPr>
            <a:lvl2pPr marL="914400" lvl="1" indent="-342900" algn="l">
              <a:lnSpc>
                <a:spcPct val="100000"/>
              </a:lnSpc>
              <a:spcBef>
                <a:spcPts val="600"/>
              </a:spcBef>
              <a:spcAft>
                <a:spcPts val="0"/>
              </a:spcAft>
              <a:buSzPts val="1800"/>
              <a:buChar char="?"/>
              <a:defRPr/>
            </a:lvl2pPr>
            <a:lvl3pPr marL="1371600" lvl="2" indent="-342900" algn="l">
              <a:lnSpc>
                <a:spcPct val="100000"/>
              </a:lnSpc>
              <a:spcBef>
                <a:spcPts val="600"/>
              </a:spcBef>
              <a:spcAft>
                <a:spcPts val="0"/>
              </a:spcAft>
              <a:buSzPts val="1800"/>
              <a:buChar char="?"/>
              <a:defRPr/>
            </a:lvl3pPr>
            <a:lvl4pPr marL="1828800" lvl="3" indent="-342900" algn="l">
              <a:lnSpc>
                <a:spcPct val="100000"/>
              </a:lnSpc>
              <a:spcBef>
                <a:spcPts val="600"/>
              </a:spcBef>
              <a:spcAft>
                <a:spcPts val="0"/>
              </a:spcAft>
              <a:buSzPts val="1800"/>
              <a:buChar char="?"/>
              <a:defRPr/>
            </a:lvl4pPr>
            <a:lvl5pPr marL="2286000" lvl="4" indent="-342900" algn="l">
              <a:lnSpc>
                <a:spcPct val="100000"/>
              </a:lnSpc>
              <a:spcBef>
                <a:spcPts val="600"/>
              </a:spcBef>
              <a:spcAft>
                <a:spcPts val="0"/>
              </a:spcAft>
              <a:buSzPts val="1800"/>
              <a:buChar char="?"/>
              <a:defRPr/>
            </a:lvl5pPr>
            <a:lvl6pPr marL="2743200" lvl="5" indent="-342900" algn="l">
              <a:lnSpc>
                <a:spcPct val="100000"/>
              </a:lnSpc>
              <a:spcBef>
                <a:spcPts val="600"/>
              </a:spcBef>
              <a:spcAft>
                <a:spcPts val="0"/>
              </a:spcAft>
              <a:buSzPts val="1800"/>
              <a:buChar char="?"/>
              <a:defRPr/>
            </a:lvl6pPr>
            <a:lvl7pPr marL="3200400" lvl="6" indent="-342900" algn="l">
              <a:lnSpc>
                <a:spcPct val="100000"/>
              </a:lnSpc>
              <a:spcBef>
                <a:spcPts val="600"/>
              </a:spcBef>
              <a:spcAft>
                <a:spcPts val="0"/>
              </a:spcAft>
              <a:buSzPts val="1800"/>
              <a:buChar char="?"/>
              <a:defRPr/>
            </a:lvl7pPr>
            <a:lvl8pPr marL="3657600" lvl="7" indent="-342900" algn="l">
              <a:lnSpc>
                <a:spcPct val="100000"/>
              </a:lnSpc>
              <a:spcBef>
                <a:spcPts val="600"/>
              </a:spcBef>
              <a:spcAft>
                <a:spcPts val="0"/>
              </a:spcAft>
              <a:buSzPts val="1800"/>
              <a:buChar char="?"/>
              <a:defRPr/>
            </a:lvl8pPr>
            <a:lvl9pPr marL="4114800" lvl="8" indent="-342900" algn="l">
              <a:lnSpc>
                <a:spcPct val="100000"/>
              </a:lnSpc>
              <a:spcBef>
                <a:spcPts val="600"/>
              </a:spcBef>
              <a:spcAft>
                <a:spcPts val="600"/>
              </a:spcAft>
              <a:buSzPts val="1800"/>
              <a:buChar char="?"/>
              <a:defRPr/>
            </a:lvl9pPr>
          </a:lstStyle>
          <a:p>
            <a:endParaRPr/>
          </a:p>
        </p:txBody>
      </p:sp>
      <p:sp>
        <p:nvSpPr>
          <p:cNvPr id="46" name="Google Shape;46;p19"/>
          <p:cNvSpPr txBox="1">
            <a:spLocks noGrp="1"/>
          </p:cNvSpPr>
          <p:nvPr>
            <p:ph type="body" idx="3"/>
          </p:nvPr>
        </p:nvSpPr>
        <p:spPr>
          <a:xfrm>
            <a:off x="6187415" y="2174875"/>
            <a:ext cx="5194583" cy="576262"/>
          </a:xfrm>
          <a:prstGeom prst="rect">
            <a:avLst/>
          </a:prstGeom>
          <a:noFill/>
          <a:ln>
            <a:noFill/>
          </a:ln>
          <a:effectLst>
            <a:outerShdw blurRad="50800">
              <a:srgbClr val="000000">
                <a:alpha val="40000"/>
              </a:srgbClr>
            </a:outerShdw>
          </a:effectLst>
        </p:spPr>
        <p:txBody>
          <a:bodyPr spcFirstLastPara="1" wrap="square" lIns="91425" tIns="45700" rIns="91425" bIns="45700" anchor="b" anchorCtr="0">
            <a:noAutofit/>
          </a:bodyPr>
          <a:lstStyle>
            <a:lvl1pPr marL="457200" lvl="0" indent="-228600" algn="ctr">
              <a:lnSpc>
                <a:spcPct val="100000"/>
              </a:lnSpc>
              <a:spcBef>
                <a:spcPts val="400"/>
              </a:spcBef>
              <a:spcAft>
                <a:spcPts val="0"/>
              </a:spcAft>
              <a:buSzPts val="2000"/>
              <a:buNone/>
              <a:defRPr sz="2000" b="0"/>
            </a:lvl1pPr>
            <a:lvl2pPr marL="914400" lvl="1" indent="-228600" algn="l">
              <a:lnSpc>
                <a:spcPct val="100000"/>
              </a:lnSpc>
              <a:spcBef>
                <a:spcPts val="600"/>
              </a:spcBef>
              <a:spcAft>
                <a:spcPts val="0"/>
              </a:spcAft>
              <a:buSzPts val="2000"/>
              <a:buNone/>
              <a:defRPr sz="2000" b="1"/>
            </a:lvl2pPr>
            <a:lvl3pPr marL="1371600" lvl="2" indent="-228600" algn="l">
              <a:lnSpc>
                <a:spcPct val="100000"/>
              </a:lnSpc>
              <a:spcBef>
                <a:spcPts val="600"/>
              </a:spcBef>
              <a:spcAft>
                <a:spcPts val="0"/>
              </a:spcAft>
              <a:buSzPts val="1800"/>
              <a:buNone/>
              <a:defRPr sz="1800" b="1"/>
            </a:lvl3pPr>
            <a:lvl4pPr marL="1828800" lvl="3" indent="-228600" algn="l">
              <a:lnSpc>
                <a:spcPct val="100000"/>
              </a:lnSpc>
              <a:spcBef>
                <a:spcPts val="600"/>
              </a:spcBef>
              <a:spcAft>
                <a:spcPts val="0"/>
              </a:spcAft>
              <a:buSzPts val="1600"/>
              <a:buNone/>
              <a:defRPr sz="1600" b="1"/>
            </a:lvl4pPr>
            <a:lvl5pPr marL="2286000" lvl="4" indent="-228600" algn="l">
              <a:lnSpc>
                <a:spcPct val="100000"/>
              </a:lnSpc>
              <a:spcBef>
                <a:spcPts val="600"/>
              </a:spcBef>
              <a:spcAft>
                <a:spcPts val="0"/>
              </a:spcAft>
              <a:buSzPts val="1600"/>
              <a:buNone/>
              <a:defRPr sz="1600" b="1"/>
            </a:lvl5pPr>
            <a:lvl6pPr marL="2743200" lvl="5" indent="-228600" algn="l">
              <a:lnSpc>
                <a:spcPct val="100000"/>
              </a:lnSpc>
              <a:spcBef>
                <a:spcPts val="600"/>
              </a:spcBef>
              <a:spcAft>
                <a:spcPts val="0"/>
              </a:spcAft>
              <a:buSzPts val="1600"/>
              <a:buNone/>
              <a:defRPr sz="1600" b="1"/>
            </a:lvl6pPr>
            <a:lvl7pPr marL="3200400" lvl="6" indent="-228600" algn="l">
              <a:lnSpc>
                <a:spcPct val="100000"/>
              </a:lnSpc>
              <a:spcBef>
                <a:spcPts val="600"/>
              </a:spcBef>
              <a:spcAft>
                <a:spcPts val="0"/>
              </a:spcAft>
              <a:buSzPts val="1600"/>
              <a:buNone/>
              <a:defRPr sz="1600" b="1"/>
            </a:lvl7pPr>
            <a:lvl8pPr marL="3657600" lvl="7" indent="-228600" algn="l">
              <a:lnSpc>
                <a:spcPct val="100000"/>
              </a:lnSpc>
              <a:spcBef>
                <a:spcPts val="600"/>
              </a:spcBef>
              <a:spcAft>
                <a:spcPts val="0"/>
              </a:spcAft>
              <a:buSzPts val="1600"/>
              <a:buNone/>
              <a:defRPr sz="1600" b="1"/>
            </a:lvl8pPr>
            <a:lvl9pPr marL="4114800" lvl="8" indent="-228600" algn="l">
              <a:lnSpc>
                <a:spcPct val="100000"/>
              </a:lnSpc>
              <a:spcBef>
                <a:spcPts val="600"/>
              </a:spcBef>
              <a:spcAft>
                <a:spcPts val="600"/>
              </a:spcAft>
              <a:buSzPts val="1600"/>
              <a:buNone/>
              <a:defRPr sz="1600" b="1"/>
            </a:lvl9pPr>
          </a:lstStyle>
          <a:p>
            <a:endParaRPr/>
          </a:p>
        </p:txBody>
      </p:sp>
      <p:sp>
        <p:nvSpPr>
          <p:cNvPr id="47" name="Google Shape;47;p19"/>
          <p:cNvSpPr txBox="1">
            <a:spLocks noGrp="1"/>
          </p:cNvSpPr>
          <p:nvPr>
            <p:ph type="body" idx="4"/>
          </p:nvPr>
        </p:nvSpPr>
        <p:spPr>
          <a:xfrm>
            <a:off x="6187415" y="2751138"/>
            <a:ext cx="5194583" cy="3109913"/>
          </a:xfrm>
          <a:prstGeom prst="rect">
            <a:avLst/>
          </a:prstGeom>
          <a:noFill/>
          <a:ln>
            <a:noFill/>
          </a:ln>
          <a:effectLst>
            <a:outerShdw blurRad="50800">
              <a:srgbClr val="000000">
                <a:alpha val="40000"/>
              </a:srgbClr>
            </a:outerShdw>
          </a:effectLst>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SzPts val="1800"/>
              <a:buChar char="?"/>
              <a:defRPr/>
            </a:lvl1pPr>
            <a:lvl2pPr marL="914400" lvl="1" indent="-342900" algn="l">
              <a:lnSpc>
                <a:spcPct val="100000"/>
              </a:lnSpc>
              <a:spcBef>
                <a:spcPts val="600"/>
              </a:spcBef>
              <a:spcAft>
                <a:spcPts val="0"/>
              </a:spcAft>
              <a:buSzPts val="1800"/>
              <a:buChar char="?"/>
              <a:defRPr/>
            </a:lvl2pPr>
            <a:lvl3pPr marL="1371600" lvl="2" indent="-342900" algn="l">
              <a:lnSpc>
                <a:spcPct val="100000"/>
              </a:lnSpc>
              <a:spcBef>
                <a:spcPts val="600"/>
              </a:spcBef>
              <a:spcAft>
                <a:spcPts val="0"/>
              </a:spcAft>
              <a:buSzPts val="1800"/>
              <a:buChar char="?"/>
              <a:defRPr/>
            </a:lvl3pPr>
            <a:lvl4pPr marL="1828800" lvl="3" indent="-342900" algn="l">
              <a:lnSpc>
                <a:spcPct val="100000"/>
              </a:lnSpc>
              <a:spcBef>
                <a:spcPts val="600"/>
              </a:spcBef>
              <a:spcAft>
                <a:spcPts val="0"/>
              </a:spcAft>
              <a:buSzPts val="1800"/>
              <a:buChar char="?"/>
              <a:defRPr/>
            </a:lvl4pPr>
            <a:lvl5pPr marL="2286000" lvl="4" indent="-342900" algn="l">
              <a:lnSpc>
                <a:spcPct val="100000"/>
              </a:lnSpc>
              <a:spcBef>
                <a:spcPts val="600"/>
              </a:spcBef>
              <a:spcAft>
                <a:spcPts val="0"/>
              </a:spcAft>
              <a:buSzPts val="1800"/>
              <a:buChar char="?"/>
              <a:defRPr/>
            </a:lvl5pPr>
            <a:lvl6pPr marL="2743200" lvl="5" indent="-342900" algn="l">
              <a:lnSpc>
                <a:spcPct val="100000"/>
              </a:lnSpc>
              <a:spcBef>
                <a:spcPts val="600"/>
              </a:spcBef>
              <a:spcAft>
                <a:spcPts val="0"/>
              </a:spcAft>
              <a:buSzPts val="1800"/>
              <a:buChar char="?"/>
              <a:defRPr/>
            </a:lvl6pPr>
            <a:lvl7pPr marL="3200400" lvl="6" indent="-342900" algn="l">
              <a:lnSpc>
                <a:spcPct val="100000"/>
              </a:lnSpc>
              <a:spcBef>
                <a:spcPts val="600"/>
              </a:spcBef>
              <a:spcAft>
                <a:spcPts val="0"/>
              </a:spcAft>
              <a:buSzPts val="1800"/>
              <a:buChar char="?"/>
              <a:defRPr/>
            </a:lvl7pPr>
            <a:lvl8pPr marL="3657600" lvl="7" indent="-342900" algn="l">
              <a:lnSpc>
                <a:spcPct val="100000"/>
              </a:lnSpc>
              <a:spcBef>
                <a:spcPts val="600"/>
              </a:spcBef>
              <a:spcAft>
                <a:spcPts val="0"/>
              </a:spcAft>
              <a:buSzPts val="1800"/>
              <a:buChar char="?"/>
              <a:defRPr/>
            </a:lvl8pPr>
            <a:lvl9pPr marL="4114800" lvl="8" indent="-342900" algn="l">
              <a:lnSpc>
                <a:spcPct val="100000"/>
              </a:lnSpc>
              <a:spcBef>
                <a:spcPts val="600"/>
              </a:spcBef>
              <a:spcAft>
                <a:spcPts val="600"/>
              </a:spcAft>
              <a:buSzPts val="1800"/>
              <a:buChar char="?"/>
              <a:defRPr/>
            </a:lvl9pPr>
          </a:lstStyle>
          <a:p>
            <a:endParaRPr/>
          </a:p>
        </p:txBody>
      </p:sp>
      <p:sp>
        <p:nvSpPr>
          <p:cNvPr id="48" name="Google Shape;48;p19"/>
          <p:cNvSpPr txBox="1">
            <a:spLocks noGrp="1"/>
          </p:cNvSpPr>
          <p:nvPr>
            <p:ph type="dt" idx="10"/>
          </p:nvPr>
        </p:nvSpPr>
        <p:spPr>
          <a:xfrm>
            <a:off x="9334626" y="6041362"/>
            <a:ext cx="1343706" cy="365125"/>
          </a:xfrm>
          <a:prstGeom prst="rect">
            <a:avLst/>
          </a:prstGeom>
          <a:noFill/>
          <a:ln>
            <a:noFill/>
          </a:ln>
        </p:spPr>
        <p:txBody>
          <a:bodyPr spcFirstLastPara="1" wrap="square" lIns="91425" tIns="45700" rIns="91425" bIns="45700" anchor="b"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19"/>
          <p:cNvSpPr txBox="1">
            <a:spLocks noGrp="1"/>
          </p:cNvSpPr>
          <p:nvPr>
            <p:ph type="ftr" idx="11"/>
          </p:nvPr>
        </p:nvSpPr>
        <p:spPr>
          <a:xfrm>
            <a:off x="451514" y="6041362"/>
            <a:ext cx="8644320" cy="365125"/>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19"/>
          <p:cNvSpPr txBox="1">
            <a:spLocks noGrp="1"/>
          </p:cNvSpPr>
          <p:nvPr>
            <p:ph type="sldNum" idx="12"/>
          </p:nvPr>
        </p:nvSpPr>
        <p:spPr>
          <a:xfrm>
            <a:off x="10678331" y="5915888"/>
            <a:ext cx="1062155" cy="490599"/>
          </a:xfrm>
          <a:prstGeom prst="rect">
            <a:avLst/>
          </a:prstGeom>
          <a:noFill/>
          <a:ln>
            <a:noFill/>
          </a:ln>
        </p:spPr>
        <p:txBody>
          <a:bodyPr spcFirstLastPara="1" wrap="square" lIns="91425" tIns="45700" rIns="91425" bIns="10800" anchor="b" anchorCtr="0">
            <a:noAutofit/>
          </a:bodyPr>
          <a:lstStyle>
            <a:lvl1pPr marL="0" marR="0" lvl="0"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51"/>
        <p:cNvGrpSpPr/>
        <p:nvPr/>
      </p:nvGrpSpPr>
      <p:grpSpPr>
        <a:xfrm>
          <a:off x="0" y="0"/>
          <a:ext cx="0" cy="0"/>
          <a:chOff x="0" y="0"/>
          <a:chExt cx="0" cy="0"/>
        </a:xfrm>
      </p:grpSpPr>
      <p:sp>
        <p:nvSpPr>
          <p:cNvPr id="52" name="Google Shape;52;p20"/>
          <p:cNvSpPr txBox="1">
            <a:spLocks noGrp="1"/>
          </p:cNvSpPr>
          <p:nvPr>
            <p:ph type="dt" idx="10"/>
          </p:nvPr>
        </p:nvSpPr>
        <p:spPr>
          <a:xfrm>
            <a:off x="9334626" y="6041362"/>
            <a:ext cx="1343706" cy="365125"/>
          </a:xfrm>
          <a:prstGeom prst="rect">
            <a:avLst/>
          </a:prstGeom>
          <a:noFill/>
          <a:ln>
            <a:noFill/>
          </a:ln>
        </p:spPr>
        <p:txBody>
          <a:bodyPr spcFirstLastPara="1" wrap="square" lIns="91425" tIns="45700" rIns="91425" bIns="45700" anchor="b"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20"/>
          <p:cNvSpPr txBox="1">
            <a:spLocks noGrp="1"/>
          </p:cNvSpPr>
          <p:nvPr>
            <p:ph type="ftr" idx="11"/>
          </p:nvPr>
        </p:nvSpPr>
        <p:spPr>
          <a:xfrm>
            <a:off x="451514" y="6041362"/>
            <a:ext cx="8644320" cy="365125"/>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20"/>
          <p:cNvSpPr txBox="1">
            <a:spLocks noGrp="1"/>
          </p:cNvSpPr>
          <p:nvPr>
            <p:ph type="sldNum" idx="12"/>
          </p:nvPr>
        </p:nvSpPr>
        <p:spPr>
          <a:xfrm>
            <a:off x="10678331" y="5915888"/>
            <a:ext cx="1062155" cy="490599"/>
          </a:xfrm>
          <a:prstGeom prst="rect">
            <a:avLst/>
          </a:prstGeom>
          <a:noFill/>
          <a:ln>
            <a:noFill/>
          </a:ln>
        </p:spPr>
        <p:txBody>
          <a:bodyPr spcFirstLastPara="1" wrap="square" lIns="91425" tIns="45700" rIns="91425" bIns="10800" anchor="b" anchorCtr="0">
            <a:noAutofit/>
          </a:bodyPr>
          <a:lstStyle>
            <a:lvl1pPr marL="0" marR="0" lvl="0"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tent with Caption">
  <p:cSld name="Content with Caption">
    <p:spTree>
      <p:nvGrpSpPr>
        <p:cNvPr id="1" name="Shape 55"/>
        <p:cNvGrpSpPr/>
        <p:nvPr/>
      </p:nvGrpSpPr>
      <p:grpSpPr>
        <a:xfrm>
          <a:off x="0" y="0"/>
          <a:ext cx="0" cy="0"/>
          <a:chOff x="0" y="0"/>
          <a:chExt cx="0" cy="0"/>
        </a:xfrm>
      </p:grpSpPr>
      <p:sp>
        <p:nvSpPr>
          <p:cNvPr id="56" name="Google Shape;56;p21"/>
          <p:cNvSpPr txBox="1">
            <a:spLocks noGrp="1"/>
          </p:cNvSpPr>
          <p:nvPr>
            <p:ph type="dt" idx="10"/>
          </p:nvPr>
        </p:nvSpPr>
        <p:spPr>
          <a:xfrm>
            <a:off x="9334626" y="6041362"/>
            <a:ext cx="1343706" cy="365125"/>
          </a:xfrm>
          <a:prstGeom prst="rect">
            <a:avLst/>
          </a:prstGeom>
          <a:noFill/>
          <a:ln>
            <a:noFill/>
          </a:ln>
        </p:spPr>
        <p:txBody>
          <a:bodyPr spcFirstLastPara="1" wrap="square" lIns="91425" tIns="45700" rIns="91425" bIns="45700" anchor="b"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21"/>
          <p:cNvSpPr txBox="1">
            <a:spLocks noGrp="1"/>
          </p:cNvSpPr>
          <p:nvPr>
            <p:ph type="ftr" idx="11"/>
          </p:nvPr>
        </p:nvSpPr>
        <p:spPr>
          <a:xfrm>
            <a:off x="451514" y="6041362"/>
            <a:ext cx="8644320" cy="365125"/>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8" name="Google Shape;58;p21"/>
          <p:cNvSpPr txBox="1">
            <a:spLocks noGrp="1"/>
          </p:cNvSpPr>
          <p:nvPr>
            <p:ph type="sldNum" idx="12"/>
          </p:nvPr>
        </p:nvSpPr>
        <p:spPr>
          <a:xfrm>
            <a:off x="10678331" y="5915888"/>
            <a:ext cx="1062155" cy="490599"/>
          </a:xfrm>
          <a:prstGeom prst="rect">
            <a:avLst/>
          </a:prstGeom>
          <a:noFill/>
          <a:ln>
            <a:noFill/>
          </a:ln>
        </p:spPr>
        <p:txBody>
          <a:bodyPr spcFirstLastPara="1" wrap="square" lIns="91425" tIns="45700" rIns="91425" bIns="10800" anchor="b" anchorCtr="0">
            <a:noAutofit/>
          </a:bodyPr>
          <a:lstStyle>
            <a:lvl1pPr marL="0" marR="0" lvl="0"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Picture with Caption">
  <p:cSld name="Picture with Caption">
    <p:spTree>
      <p:nvGrpSpPr>
        <p:cNvPr id="1" name="Shape 59"/>
        <p:cNvGrpSpPr/>
        <p:nvPr/>
      </p:nvGrpSpPr>
      <p:grpSpPr>
        <a:xfrm>
          <a:off x="0" y="0"/>
          <a:ext cx="0" cy="0"/>
          <a:chOff x="0" y="0"/>
          <a:chExt cx="0" cy="0"/>
        </a:xfrm>
      </p:grpSpPr>
      <p:sp>
        <p:nvSpPr>
          <p:cNvPr id="60" name="Google Shape;60;p22"/>
          <p:cNvSpPr>
            <a:spLocks noGrp="1"/>
          </p:cNvSpPr>
          <p:nvPr>
            <p:ph type="pic" idx="2"/>
          </p:nvPr>
        </p:nvSpPr>
        <p:spPr>
          <a:xfrm>
            <a:off x="6098117" y="0"/>
            <a:ext cx="6093883" cy="6858000"/>
          </a:xfrm>
          <a:prstGeom prst="rect">
            <a:avLst/>
          </a:prstGeom>
          <a:noFill/>
          <a:ln w="9525" cap="flat" cmpd="sng">
            <a:solidFill>
              <a:schemeClr val="lt2"/>
            </a:solidFill>
            <a:prstDash val="solid"/>
            <a:round/>
            <a:headEnd type="none" w="sm" len="sm"/>
            <a:tailEnd type="none" w="sm" len="sm"/>
          </a:ln>
          <a:effectLst>
            <a:outerShdw blurRad="50800">
              <a:srgbClr val="000000">
                <a:alpha val="40000"/>
              </a:srgbClr>
            </a:outerShdw>
          </a:effectLst>
        </p:spPr>
      </p:sp>
      <p:sp>
        <p:nvSpPr>
          <p:cNvPr id="61" name="Google Shape;61;p22"/>
          <p:cNvSpPr txBox="1">
            <a:spLocks noGrp="1"/>
          </p:cNvSpPr>
          <p:nvPr>
            <p:ph type="body" idx="1"/>
          </p:nvPr>
        </p:nvSpPr>
        <p:spPr>
          <a:xfrm>
            <a:off x="814728" y="2344684"/>
            <a:ext cx="4852988" cy="3516365"/>
          </a:xfrm>
          <a:prstGeom prst="rect">
            <a:avLst/>
          </a:prstGeom>
          <a:noFill/>
          <a:ln>
            <a:noFill/>
          </a:ln>
          <a:effectLst>
            <a:outerShdw blurRad="50800">
              <a:srgbClr val="000000">
                <a:alpha val="40000"/>
              </a:srgbClr>
            </a:outerShdw>
          </a:effectLst>
        </p:spPr>
        <p:txBody>
          <a:bodyPr spcFirstLastPara="1" wrap="square" lIns="91425" tIns="45700" rIns="91425" bIns="45700" anchor="t" anchorCtr="0">
            <a:normAutofit/>
          </a:bodyPr>
          <a:lstStyle>
            <a:lvl1pPr marL="457200" lvl="0" indent="-228600" algn="l">
              <a:lnSpc>
                <a:spcPct val="100000"/>
              </a:lnSpc>
              <a:spcBef>
                <a:spcPts val="240"/>
              </a:spcBef>
              <a:spcAft>
                <a:spcPts val="0"/>
              </a:spcAft>
              <a:buSzPts val="1200"/>
              <a:buNone/>
              <a:defRPr sz="1200"/>
            </a:lvl1pPr>
            <a:lvl2pPr marL="914400" lvl="1" indent="-228600" algn="l">
              <a:lnSpc>
                <a:spcPct val="100000"/>
              </a:lnSpc>
              <a:spcBef>
                <a:spcPts val="600"/>
              </a:spcBef>
              <a:spcAft>
                <a:spcPts val="0"/>
              </a:spcAft>
              <a:buSzPts val="1200"/>
              <a:buNone/>
              <a:defRPr sz="1200"/>
            </a:lvl2pPr>
            <a:lvl3pPr marL="1371600" lvl="2" indent="-228600" algn="l">
              <a:lnSpc>
                <a:spcPct val="100000"/>
              </a:lnSpc>
              <a:spcBef>
                <a:spcPts val="600"/>
              </a:spcBef>
              <a:spcAft>
                <a:spcPts val="0"/>
              </a:spcAft>
              <a:buSzPts val="1000"/>
              <a:buNone/>
              <a:defRPr sz="1000"/>
            </a:lvl3pPr>
            <a:lvl4pPr marL="1828800" lvl="3" indent="-228600" algn="l">
              <a:lnSpc>
                <a:spcPct val="100000"/>
              </a:lnSpc>
              <a:spcBef>
                <a:spcPts val="600"/>
              </a:spcBef>
              <a:spcAft>
                <a:spcPts val="0"/>
              </a:spcAft>
              <a:buSzPts val="900"/>
              <a:buNone/>
              <a:defRPr sz="900"/>
            </a:lvl4pPr>
            <a:lvl5pPr marL="2286000" lvl="4" indent="-228600" algn="l">
              <a:lnSpc>
                <a:spcPct val="100000"/>
              </a:lnSpc>
              <a:spcBef>
                <a:spcPts val="600"/>
              </a:spcBef>
              <a:spcAft>
                <a:spcPts val="0"/>
              </a:spcAft>
              <a:buSzPts val="900"/>
              <a:buNone/>
              <a:defRPr sz="900"/>
            </a:lvl5pPr>
            <a:lvl6pPr marL="2743200" lvl="5" indent="-228600" algn="l">
              <a:lnSpc>
                <a:spcPct val="100000"/>
              </a:lnSpc>
              <a:spcBef>
                <a:spcPts val="600"/>
              </a:spcBef>
              <a:spcAft>
                <a:spcPts val="0"/>
              </a:spcAft>
              <a:buSzPts val="900"/>
              <a:buNone/>
              <a:defRPr sz="900"/>
            </a:lvl6pPr>
            <a:lvl7pPr marL="3200400" lvl="6" indent="-228600" algn="l">
              <a:lnSpc>
                <a:spcPct val="100000"/>
              </a:lnSpc>
              <a:spcBef>
                <a:spcPts val="600"/>
              </a:spcBef>
              <a:spcAft>
                <a:spcPts val="0"/>
              </a:spcAft>
              <a:buSzPts val="900"/>
              <a:buNone/>
              <a:defRPr sz="900"/>
            </a:lvl7pPr>
            <a:lvl8pPr marL="3657600" lvl="7" indent="-228600" algn="l">
              <a:lnSpc>
                <a:spcPct val="100000"/>
              </a:lnSpc>
              <a:spcBef>
                <a:spcPts val="600"/>
              </a:spcBef>
              <a:spcAft>
                <a:spcPts val="0"/>
              </a:spcAft>
              <a:buSzPts val="900"/>
              <a:buNone/>
              <a:defRPr sz="900"/>
            </a:lvl8pPr>
            <a:lvl9pPr marL="4114800" lvl="8" indent="-228600" algn="l">
              <a:lnSpc>
                <a:spcPct val="100000"/>
              </a:lnSpc>
              <a:spcBef>
                <a:spcPts val="600"/>
              </a:spcBef>
              <a:spcAft>
                <a:spcPts val="600"/>
              </a:spcAft>
              <a:buSzPts val="900"/>
              <a:buNone/>
              <a:defRPr sz="900"/>
            </a:lvl9pPr>
          </a:lstStyle>
          <a:p>
            <a:endParaRPr/>
          </a:p>
        </p:txBody>
      </p:sp>
      <p:sp>
        <p:nvSpPr>
          <p:cNvPr id="62" name="Google Shape;62;p22"/>
          <p:cNvSpPr txBox="1">
            <a:spLocks noGrp="1"/>
          </p:cNvSpPr>
          <p:nvPr>
            <p:ph type="dt" idx="10"/>
          </p:nvPr>
        </p:nvSpPr>
        <p:spPr>
          <a:xfrm>
            <a:off x="3885810" y="6041362"/>
            <a:ext cx="976879" cy="365125"/>
          </a:xfrm>
          <a:prstGeom prst="rect">
            <a:avLst/>
          </a:prstGeom>
          <a:noFill/>
          <a:ln>
            <a:noFill/>
          </a:ln>
        </p:spPr>
        <p:txBody>
          <a:bodyPr spcFirstLastPara="1" wrap="square" lIns="91425" tIns="45700" rIns="91425" bIns="45700" anchor="b"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22"/>
          <p:cNvSpPr txBox="1">
            <a:spLocks noGrp="1"/>
          </p:cNvSpPr>
          <p:nvPr>
            <p:ph type="ftr" idx="11"/>
          </p:nvPr>
        </p:nvSpPr>
        <p:spPr>
          <a:xfrm>
            <a:off x="590396" y="6041362"/>
            <a:ext cx="3295413" cy="365125"/>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22"/>
          <p:cNvSpPr txBox="1">
            <a:spLocks noGrp="1"/>
          </p:cNvSpPr>
          <p:nvPr>
            <p:ph type="sldNum" idx="12"/>
          </p:nvPr>
        </p:nvSpPr>
        <p:spPr>
          <a:xfrm>
            <a:off x="4862689" y="5915888"/>
            <a:ext cx="1062155" cy="490599"/>
          </a:xfrm>
          <a:prstGeom prst="rect">
            <a:avLst/>
          </a:prstGeom>
          <a:noFill/>
          <a:ln>
            <a:noFill/>
          </a:ln>
        </p:spPr>
        <p:txBody>
          <a:bodyPr spcFirstLastPara="1" wrap="square" lIns="91425" tIns="45700" rIns="91425" bIns="10800" anchor="b" anchorCtr="0">
            <a:noAutofit/>
          </a:bodyPr>
          <a:lstStyle>
            <a:lvl1pPr marL="0" marR="0" lvl="0"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65"/>
        <p:cNvGrpSpPr/>
        <p:nvPr/>
      </p:nvGrpSpPr>
      <p:grpSpPr>
        <a:xfrm>
          <a:off x="0" y="0"/>
          <a:ext cx="0" cy="0"/>
          <a:chOff x="0" y="0"/>
          <a:chExt cx="0" cy="0"/>
        </a:xfrm>
      </p:grpSpPr>
      <p:sp>
        <p:nvSpPr>
          <p:cNvPr id="66" name="Google Shape;66;p23"/>
          <p:cNvSpPr txBox="1">
            <a:spLocks noGrp="1"/>
          </p:cNvSpPr>
          <p:nvPr>
            <p:ph type="title"/>
          </p:nvPr>
        </p:nvSpPr>
        <p:spPr>
          <a:xfrm>
            <a:off x="810000" y="4800600"/>
            <a:ext cx="10561418" cy="566738"/>
          </a:xfrm>
          <a:prstGeom prst="rect">
            <a:avLst/>
          </a:prstGeom>
          <a:noFill/>
          <a:ln>
            <a:noFill/>
          </a:ln>
        </p:spPr>
        <p:txBody>
          <a:bodyPr spcFirstLastPara="1" wrap="square" lIns="91425" tIns="45700" rIns="91425" bIns="45700" anchor="b" anchorCtr="0">
            <a:normAutofit/>
          </a:bodyPr>
          <a:lstStyle>
            <a:lvl1pPr marR="0" lvl="0" algn="l" rtl="0">
              <a:lnSpc>
                <a:spcPct val="100000"/>
              </a:lnSpc>
              <a:spcBef>
                <a:spcPts val="0"/>
              </a:spcBef>
              <a:spcAft>
                <a:spcPts val="0"/>
              </a:spcAft>
              <a:buClr>
                <a:srgbClr val="FEFEFE"/>
              </a:buClr>
              <a:buSzPts val="2400"/>
              <a:buFont typeface="Century Gothic"/>
              <a:buNone/>
              <a:defRPr sz="2400" b="0" i="0" u="none" strike="noStrike" cap="none">
                <a:solidFill>
                  <a:srgbClr val="FEFEFE"/>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9pPr>
          </a:lstStyle>
          <a:p>
            <a:endParaRPr/>
          </a:p>
        </p:txBody>
      </p:sp>
      <p:sp>
        <p:nvSpPr>
          <p:cNvPr id="67" name="Google Shape;67;p23"/>
          <p:cNvSpPr>
            <a:spLocks noGrp="1"/>
          </p:cNvSpPr>
          <p:nvPr>
            <p:ph type="pic" idx="2"/>
          </p:nvPr>
        </p:nvSpPr>
        <p:spPr>
          <a:xfrm>
            <a:off x="0" y="0"/>
            <a:ext cx="12192000" cy="4800600"/>
          </a:xfrm>
          <a:prstGeom prst="rect">
            <a:avLst/>
          </a:prstGeom>
          <a:noFill/>
          <a:ln w="9525" cap="rnd" cmpd="sng">
            <a:solidFill>
              <a:schemeClr val="lt2"/>
            </a:solidFill>
            <a:prstDash val="solid"/>
            <a:round/>
            <a:headEnd type="none" w="sm" len="sm"/>
            <a:tailEnd type="none" w="sm" len="sm"/>
          </a:ln>
          <a:effectLst>
            <a:outerShdw blurRad="50800">
              <a:srgbClr val="000000">
                <a:alpha val="40000"/>
              </a:srgbClr>
            </a:outerShdw>
          </a:effectLst>
        </p:spPr>
      </p:sp>
      <p:sp>
        <p:nvSpPr>
          <p:cNvPr id="68" name="Google Shape;68;p23"/>
          <p:cNvSpPr txBox="1">
            <a:spLocks noGrp="1"/>
          </p:cNvSpPr>
          <p:nvPr>
            <p:ph type="body" idx="1"/>
          </p:nvPr>
        </p:nvSpPr>
        <p:spPr>
          <a:xfrm>
            <a:off x="810000" y="5367338"/>
            <a:ext cx="10561418" cy="493712"/>
          </a:xfrm>
          <a:prstGeom prst="rect">
            <a:avLst/>
          </a:prstGeom>
          <a:noFill/>
          <a:ln>
            <a:noFill/>
          </a:ln>
          <a:effectLst>
            <a:outerShdw blurRad="50800">
              <a:srgbClr val="000000">
                <a:alpha val="40000"/>
              </a:srgbClr>
            </a:outerShdw>
          </a:effectLst>
        </p:spPr>
        <p:txBody>
          <a:bodyPr spcFirstLastPara="1" wrap="square" lIns="91425" tIns="45700" rIns="91425" bIns="45700" anchor="ctr" anchorCtr="0">
            <a:normAutofit/>
          </a:bodyPr>
          <a:lstStyle>
            <a:lvl1pPr marL="457200" lvl="0" indent="-228600" algn="l">
              <a:lnSpc>
                <a:spcPct val="100000"/>
              </a:lnSpc>
              <a:spcBef>
                <a:spcPts val="240"/>
              </a:spcBef>
              <a:spcAft>
                <a:spcPts val="0"/>
              </a:spcAft>
              <a:buSzPts val="1200"/>
              <a:buNone/>
              <a:defRPr sz="1200"/>
            </a:lvl1pPr>
            <a:lvl2pPr marL="914400" lvl="1" indent="-228600" algn="l">
              <a:lnSpc>
                <a:spcPct val="100000"/>
              </a:lnSpc>
              <a:spcBef>
                <a:spcPts val="600"/>
              </a:spcBef>
              <a:spcAft>
                <a:spcPts val="0"/>
              </a:spcAft>
              <a:buSzPts val="1200"/>
              <a:buNone/>
              <a:defRPr sz="1200"/>
            </a:lvl2pPr>
            <a:lvl3pPr marL="1371600" lvl="2" indent="-228600" algn="l">
              <a:lnSpc>
                <a:spcPct val="100000"/>
              </a:lnSpc>
              <a:spcBef>
                <a:spcPts val="600"/>
              </a:spcBef>
              <a:spcAft>
                <a:spcPts val="0"/>
              </a:spcAft>
              <a:buSzPts val="1000"/>
              <a:buNone/>
              <a:defRPr sz="1000"/>
            </a:lvl3pPr>
            <a:lvl4pPr marL="1828800" lvl="3" indent="-228600" algn="l">
              <a:lnSpc>
                <a:spcPct val="100000"/>
              </a:lnSpc>
              <a:spcBef>
                <a:spcPts val="600"/>
              </a:spcBef>
              <a:spcAft>
                <a:spcPts val="0"/>
              </a:spcAft>
              <a:buSzPts val="900"/>
              <a:buNone/>
              <a:defRPr sz="900"/>
            </a:lvl4pPr>
            <a:lvl5pPr marL="2286000" lvl="4" indent="-228600" algn="l">
              <a:lnSpc>
                <a:spcPct val="100000"/>
              </a:lnSpc>
              <a:spcBef>
                <a:spcPts val="600"/>
              </a:spcBef>
              <a:spcAft>
                <a:spcPts val="0"/>
              </a:spcAft>
              <a:buSzPts val="900"/>
              <a:buNone/>
              <a:defRPr sz="900"/>
            </a:lvl5pPr>
            <a:lvl6pPr marL="2743200" lvl="5" indent="-228600" algn="l">
              <a:lnSpc>
                <a:spcPct val="100000"/>
              </a:lnSpc>
              <a:spcBef>
                <a:spcPts val="600"/>
              </a:spcBef>
              <a:spcAft>
                <a:spcPts val="0"/>
              </a:spcAft>
              <a:buSzPts val="900"/>
              <a:buNone/>
              <a:defRPr sz="900"/>
            </a:lvl6pPr>
            <a:lvl7pPr marL="3200400" lvl="6" indent="-228600" algn="l">
              <a:lnSpc>
                <a:spcPct val="100000"/>
              </a:lnSpc>
              <a:spcBef>
                <a:spcPts val="600"/>
              </a:spcBef>
              <a:spcAft>
                <a:spcPts val="0"/>
              </a:spcAft>
              <a:buSzPts val="900"/>
              <a:buNone/>
              <a:defRPr sz="900"/>
            </a:lvl7pPr>
            <a:lvl8pPr marL="3657600" lvl="7" indent="-228600" algn="l">
              <a:lnSpc>
                <a:spcPct val="100000"/>
              </a:lnSpc>
              <a:spcBef>
                <a:spcPts val="600"/>
              </a:spcBef>
              <a:spcAft>
                <a:spcPts val="0"/>
              </a:spcAft>
              <a:buSzPts val="900"/>
              <a:buNone/>
              <a:defRPr sz="900"/>
            </a:lvl8pPr>
            <a:lvl9pPr marL="4114800" lvl="8" indent="-228600" algn="l">
              <a:lnSpc>
                <a:spcPct val="100000"/>
              </a:lnSpc>
              <a:spcBef>
                <a:spcPts val="600"/>
              </a:spcBef>
              <a:spcAft>
                <a:spcPts val="600"/>
              </a:spcAft>
              <a:buSzPts val="900"/>
              <a:buNone/>
              <a:defRPr sz="900"/>
            </a:lvl9pPr>
          </a:lstStyle>
          <a:p>
            <a:endParaRPr/>
          </a:p>
        </p:txBody>
      </p:sp>
      <p:sp>
        <p:nvSpPr>
          <p:cNvPr id="69" name="Google Shape;69;p23"/>
          <p:cNvSpPr txBox="1">
            <a:spLocks noGrp="1"/>
          </p:cNvSpPr>
          <p:nvPr>
            <p:ph type="dt" idx="10"/>
          </p:nvPr>
        </p:nvSpPr>
        <p:spPr>
          <a:xfrm>
            <a:off x="9334626" y="6041362"/>
            <a:ext cx="1343706" cy="365125"/>
          </a:xfrm>
          <a:prstGeom prst="rect">
            <a:avLst/>
          </a:prstGeom>
          <a:noFill/>
          <a:ln>
            <a:noFill/>
          </a:ln>
        </p:spPr>
        <p:txBody>
          <a:bodyPr spcFirstLastPara="1" wrap="square" lIns="91425" tIns="45700" rIns="91425" bIns="45700" anchor="b"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23"/>
          <p:cNvSpPr txBox="1">
            <a:spLocks noGrp="1"/>
          </p:cNvSpPr>
          <p:nvPr>
            <p:ph type="ftr" idx="11"/>
          </p:nvPr>
        </p:nvSpPr>
        <p:spPr>
          <a:xfrm>
            <a:off x="451514" y="6041362"/>
            <a:ext cx="8644320" cy="365125"/>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23"/>
          <p:cNvSpPr txBox="1">
            <a:spLocks noGrp="1"/>
          </p:cNvSpPr>
          <p:nvPr>
            <p:ph type="sldNum" idx="12"/>
          </p:nvPr>
        </p:nvSpPr>
        <p:spPr>
          <a:xfrm>
            <a:off x="10678331" y="5915888"/>
            <a:ext cx="1062155" cy="490599"/>
          </a:xfrm>
          <a:prstGeom prst="rect">
            <a:avLst/>
          </a:prstGeom>
          <a:noFill/>
          <a:ln>
            <a:noFill/>
          </a:ln>
        </p:spPr>
        <p:txBody>
          <a:bodyPr spcFirstLastPara="1" wrap="square" lIns="91425" tIns="45700" rIns="91425" bIns="10800" anchor="b" anchorCtr="0">
            <a:noAutofit/>
          </a:bodyPr>
          <a:lstStyle>
            <a:lvl1pPr marL="0" marR="0" lvl="0"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72"/>
        <p:cNvGrpSpPr/>
        <p:nvPr/>
      </p:nvGrpSpPr>
      <p:grpSpPr>
        <a:xfrm>
          <a:off x="0" y="0"/>
          <a:ext cx="0" cy="0"/>
          <a:chOff x="0" y="0"/>
          <a:chExt cx="0" cy="0"/>
        </a:xfrm>
      </p:grpSpPr>
      <p:sp>
        <p:nvSpPr>
          <p:cNvPr id="73" name="Google Shape;73;p24"/>
          <p:cNvSpPr txBox="1">
            <a:spLocks noGrp="1"/>
          </p:cNvSpPr>
          <p:nvPr>
            <p:ph type="title"/>
          </p:nvPr>
        </p:nvSpPr>
        <p:spPr>
          <a:xfrm>
            <a:off x="850985" y="1238502"/>
            <a:ext cx="5893840" cy="2645912"/>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FEFEFE"/>
              </a:buClr>
              <a:buSzPts val="4200"/>
              <a:buFont typeface="Century Gothic"/>
              <a:buNone/>
              <a:defRPr sz="4200" b="1" i="0" u="none" strike="noStrike" cap="none">
                <a:solidFill>
                  <a:srgbClr val="FEFEFE"/>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9pPr>
          </a:lstStyle>
          <a:p>
            <a:endParaRPr/>
          </a:p>
        </p:txBody>
      </p:sp>
      <p:sp>
        <p:nvSpPr>
          <p:cNvPr id="74" name="Google Shape;74;p24"/>
          <p:cNvSpPr txBox="1">
            <a:spLocks noGrp="1"/>
          </p:cNvSpPr>
          <p:nvPr>
            <p:ph type="body" idx="1"/>
          </p:nvPr>
        </p:nvSpPr>
        <p:spPr>
          <a:xfrm>
            <a:off x="853190" y="4443680"/>
            <a:ext cx="5891636" cy="713241"/>
          </a:xfrm>
          <a:prstGeom prst="rect">
            <a:avLst/>
          </a:prstGeom>
          <a:noFill/>
          <a:ln>
            <a:noFill/>
          </a:ln>
          <a:effectLst>
            <a:outerShdw blurRad="50800">
              <a:srgbClr val="000000">
                <a:alpha val="40000"/>
              </a:srgbClr>
            </a:outerShdw>
          </a:effectLst>
        </p:spPr>
        <p:txBody>
          <a:bodyPr spcFirstLastPara="1" wrap="square" lIns="91425" tIns="45700" rIns="91425" bIns="45700" anchor="t" anchorCtr="0">
            <a:noAutofit/>
          </a:bodyPr>
          <a:lstStyle>
            <a:lvl1pPr marL="457200" lvl="0" indent="-228600" algn="l">
              <a:lnSpc>
                <a:spcPct val="100000"/>
              </a:lnSpc>
              <a:spcBef>
                <a:spcPts val="360"/>
              </a:spcBef>
              <a:spcAft>
                <a:spcPts val="0"/>
              </a:spcAft>
              <a:buSzPts val="1800"/>
              <a:buNone/>
              <a:defRPr sz="1800">
                <a:solidFill>
                  <a:schemeClr val="lt1"/>
                </a:solidFill>
              </a:defRPr>
            </a:lvl1pPr>
            <a:lvl2pPr marL="914400" lvl="1" indent="-228600" algn="l">
              <a:lnSpc>
                <a:spcPct val="100000"/>
              </a:lnSpc>
              <a:spcBef>
                <a:spcPts val="600"/>
              </a:spcBef>
              <a:spcAft>
                <a:spcPts val="0"/>
              </a:spcAft>
              <a:buSzPts val="1800"/>
              <a:buNone/>
              <a:defRPr sz="1800">
                <a:solidFill>
                  <a:schemeClr val="lt1"/>
                </a:solidFill>
              </a:defRPr>
            </a:lvl2pPr>
            <a:lvl3pPr marL="1371600" lvl="2" indent="-228600" algn="l">
              <a:lnSpc>
                <a:spcPct val="100000"/>
              </a:lnSpc>
              <a:spcBef>
                <a:spcPts val="600"/>
              </a:spcBef>
              <a:spcAft>
                <a:spcPts val="0"/>
              </a:spcAft>
              <a:buSzPts val="1600"/>
              <a:buNone/>
              <a:defRPr sz="1600">
                <a:solidFill>
                  <a:schemeClr val="lt1"/>
                </a:solidFill>
              </a:defRPr>
            </a:lvl3pPr>
            <a:lvl4pPr marL="1828800" lvl="3" indent="-228600" algn="l">
              <a:lnSpc>
                <a:spcPct val="100000"/>
              </a:lnSpc>
              <a:spcBef>
                <a:spcPts val="600"/>
              </a:spcBef>
              <a:spcAft>
                <a:spcPts val="0"/>
              </a:spcAft>
              <a:buSzPts val="1400"/>
              <a:buNone/>
              <a:defRPr sz="1400">
                <a:solidFill>
                  <a:schemeClr val="lt1"/>
                </a:solidFill>
              </a:defRPr>
            </a:lvl4pPr>
            <a:lvl5pPr marL="2286000" lvl="4" indent="-228600" algn="l">
              <a:lnSpc>
                <a:spcPct val="100000"/>
              </a:lnSpc>
              <a:spcBef>
                <a:spcPts val="600"/>
              </a:spcBef>
              <a:spcAft>
                <a:spcPts val="0"/>
              </a:spcAft>
              <a:buSzPts val="1400"/>
              <a:buNone/>
              <a:defRPr sz="1400">
                <a:solidFill>
                  <a:schemeClr val="lt1"/>
                </a:solidFill>
              </a:defRPr>
            </a:lvl5pPr>
            <a:lvl6pPr marL="2743200" lvl="5" indent="-228600" algn="l">
              <a:lnSpc>
                <a:spcPct val="100000"/>
              </a:lnSpc>
              <a:spcBef>
                <a:spcPts val="600"/>
              </a:spcBef>
              <a:spcAft>
                <a:spcPts val="0"/>
              </a:spcAft>
              <a:buSzPts val="1400"/>
              <a:buNone/>
              <a:defRPr sz="1400">
                <a:solidFill>
                  <a:schemeClr val="lt1"/>
                </a:solidFill>
              </a:defRPr>
            </a:lvl6pPr>
            <a:lvl7pPr marL="3200400" lvl="6" indent="-228600" algn="l">
              <a:lnSpc>
                <a:spcPct val="100000"/>
              </a:lnSpc>
              <a:spcBef>
                <a:spcPts val="600"/>
              </a:spcBef>
              <a:spcAft>
                <a:spcPts val="0"/>
              </a:spcAft>
              <a:buSzPts val="1400"/>
              <a:buNone/>
              <a:defRPr sz="1400">
                <a:solidFill>
                  <a:schemeClr val="lt1"/>
                </a:solidFill>
              </a:defRPr>
            </a:lvl7pPr>
            <a:lvl8pPr marL="3657600" lvl="7" indent="-228600" algn="l">
              <a:lnSpc>
                <a:spcPct val="100000"/>
              </a:lnSpc>
              <a:spcBef>
                <a:spcPts val="600"/>
              </a:spcBef>
              <a:spcAft>
                <a:spcPts val="0"/>
              </a:spcAft>
              <a:buSzPts val="1400"/>
              <a:buNone/>
              <a:defRPr sz="1400">
                <a:solidFill>
                  <a:schemeClr val="lt1"/>
                </a:solidFill>
              </a:defRPr>
            </a:lvl8pPr>
            <a:lvl9pPr marL="4114800" lvl="8" indent="-228600" algn="l">
              <a:lnSpc>
                <a:spcPct val="100000"/>
              </a:lnSpc>
              <a:spcBef>
                <a:spcPts val="600"/>
              </a:spcBef>
              <a:spcAft>
                <a:spcPts val="600"/>
              </a:spcAft>
              <a:buSzPts val="1400"/>
              <a:buNone/>
              <a:defRPr sz="1400">
                <a:solidFill>
                  <a:schemeClr val="lt1"/>
                </a:solidFill>
              </a:defRPr>
            </a:lvl9pPr>
          </a:lstStyle>
          <a:p>
            <a:endParaRPr/>
          </a:p>
        </p:txBody>
      </p:sp>
      <p:sp>
        <p:nvSpPr>
          <p:cNvPr id="75" name="Google Shape;75;p24"/>
          <p:cNvSpPr txBox="1">
            <a:spLocks noGrp="1"/>
          </p:cNvSpPr>
          <p:nvPr>
            <p:ph type="body" idx="2"/>
          </p:nvPr>
        </p:nvSpPr>
        <p:spPr>
          <a:xfrm>
            <a:off x="7574642" y="1081456"/>
            <a:ext cx="3810001" cy="4075465"/>
          </a:xfrm>
          <a:prstGeom prst="rect">
            <a:avLst/>
          </a:prstGeom>
          <a:noFill/>
          <a:ln>
            <a:noFill/>
          </a:ln>
          <a:effectLst>
            <a:outerShdw blurRad="50800">
              <a:srgbClr val="000000">
                <a:alpha val="40000"/>
              </a:srgbClr>
            </a:outerShdw>
          </a:effectLst>
        </p:spPr>
        <p:txBody>
          <a:bodyPr spcFirstLastPara="1" wrap="square" lIns="91425" tIns="45700" rIns="91425" bIns="45700" anchor="t" anchorCtr="0">
            <a:normAutofit/>
          </a:bodyPr>
          <a:lstStyle>
            <a:lvl1pPr marL="457200" lvl="0" indent="-228600" algn="l">
              <a:lnSpc>
                <a:spcPct val="100000"/>
              </a:lnSpc>
              <a:spcBef>
                <a:spcPts val="360"/>
              </a:spcBef>
              <a:spcAft>
                <a:spcPts val="0"/>
              </a:spcAft>
              <a:buSzPts val="1800"/>
              <a:buFont typeface="Century Gothic"/>
              <a:buNone/>
              <a:defRPr/>
            </a:lvl1pPr>
            <a:lvl2pPr marL="914400" lvl="1" indent="-342900" algn="l">
              <a:lnSpc>
                <a:spcPct val="100000"/>
              </a:lnSpc>
              <a:spcBef>
                <a:spcPts val="600"/>
              </a:spcBef>
              <a:spcAft>
                <a:spcPts val="0"/>
              </a:spcAft>
              <a:buSzPts val="1800"/>
              <a:buChar char="?"/>
              <a:defRPr/>
            </a:lvl2pPr>
            <a:lvl3pPr marL="1371600" lvl="2" indent="-342900" algn="l">
              <a:lnSpc>
                <a:spcPct val="100000"/>
              </a:lnSpc>
              <a:spcBef>
                <a:spcPts val="600"/>
              </a:spcBef>
              <a:spcAft>
                <a:spcPts val="0"/>
              </a:spcAft>
              <a:buSzPts val="1800"/>
              <a:buChar char="?"/>
              <a:defRPr/>
            </a:lvl3pPr>
            <a:lvl4pPr marL="1828800" lvl="3" indent="-342900" algn="l">
              <a:lnSpc>
                <a:spcPct val="100000"/>
              </a:lnSpc>
              <a:spcBef>
                <a:spcPts val="600"/>
              </a:spcBef>
              <a:spcAft>
                <a:spcPts val="0"/>
              </a:spcAft>
              <a:buSzPts val="1800"/>
              <a:buChar char="?"/>
              <a:defRPr/>
            </a:lvl4pPr>
            <a:lvl5pPr marL="2286000" lvl="4" indent="-342900" algn="l">
              <a:lnSpc>
                <a:spcPct val="100000"/>
              </a:lnSpc>
              <a:spcBef>
                <a:spcPts val="600"/>
              </a:spcBef>
              <a:spcAft>
                <a:spcPts val="0"/>
              </a:spcAft>
              <a:buSzPts val="1800"/>
              <a:buChar char="?"/>
              <a:defRPr/>
            </a:lvl5pPr>
            <a:lvl6pPr marL="2743200" lvl="5" indent="-342900" algn="l">
              <a:lnSpc>
                <a:spcPct val="100000"/>
              </a:lnSpc>
              <a:spcBef>
                <a:spcPts val="600"/>
              </a:spcBef>
              <a:spcAft>
                <a:spcPts val="0"/>
              </a:spcAft>
              <a:buSzPts val="1800"/>
              <a:buChar char="?"/>
              <a:defRPr/>
            </a:lvl6pPr>
            <a:lvl7pPr marL="3200400" lvl="6" indent="-342900" algn="l">
              <a:lnSpc>
                <a:spcPct val="100000"/>
              </a:lnSpc>
              <a:spcBef>
                <a:spcPts val="600"/>
              </a:spcBef>
              <a:spcAft>
                <a:spcPts val="0"/>
              </a:spcAft>
              <a:buSzPts val="1800"/>
              <a:buChar char="?"/>
              <a:defRPr/>
            </a:lvl7pPr>
            <a:lvl8pPr marL="3657600" lvl="7" indent="-342900" algn="l">
              <a:lnSpc>
                <a:spcPct val="100000"/>
              </a:lnSpc>
              <a:spcBef>
                <a:spcPts val="600"/>
              </a:spcBef>
              <a:spcAft>
                <a:spcPts val="0"/>
              </a:spcAft>
              <a:buSzPts val="1800"/>
              <a:buChar char="?"/>
              <a:defRPr/>
            </a:lvl8pPr>
            <a:lvl9pPr marL="4114800" lvl="8" indent="-342900" algn="l">
              <a:lnSpc>
                <a:spcPct val="100000"/>
              </a:lnSpc>
              <a:spcBef>
                <a:spcPts val="600"/>
              </a:spcBef>
              <a:spcAft>
                <a:spcPts val="600"/>
              </a:spcAft>
              <a:buSzPts val="1800"/>
              <a:buChar char="?"/>
              <a:defRPr/>
            </a:lvl9pPr>
          </a:lstStyle>
          <a:p>
            <a:endParaRPr/>
          </a:p>
        </p:txBody>
      </p:sp>
      <p:sp>
        <p:nvSpPr>
          <p:cNvPr id="76" name="Google Shape;76;p24"/>
          <p:cNvSpPr txBox="1">
            <a:spLocks noGrp="1"/>
          </p:cNvSpPr>
          <p:nvPr>
            <p:ph type="dt" idx="10"/>
          </p:nvPr>
        </p:nvSpPr>
        <p:spPr>
          <a:xfrm>
            <a:off x="9334626" y="6041362"/>
            <a:ext cx="1343706" cy="365125"/>
          </a:xfrm>
          <a:prstGeom prst="rect">
            <a:avLst/>
          </a:prstGeom>
          <a:noFill/>
          <a:ln>
            <a:noFill/>
          </a:ln>
        </p:spPr>
        <p:txBody>
          <a:bodyPr spcFirstLastPara="1" wrap="square" lIns="91425" tIns="45700" rIns="91425" bIns="45700" anchor="b"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24"/>
          <p:cNvSpPr txBox="1">
            <a:spLocks noGrp="1"/>
          </p:cNvSpPr>
          <p:nvPr>
            <p:ph type="ftr" idx="11"/>
          </p:nvPr>
        </p:nvSpPr>
        <p:spPr>
          <a:xfrm>
            <a:off x="451514" y="6041362"/>
            <a:ext cx="8644320" cy="365125"/>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24"/>
          <p:cNvSpPr txBox="1">
            <a:spLocks noGrp="1"/>
          </p:cNvSpPr>
          <p:nvPr>
            <p:ph type="sldNum" idx="12"/>
          </p:nvPr>
        </p:nvSpPr>
        <p:spPr>
          <a:xfrm>
            <a:off x="10678331" y="5915888"/>
            <a:ext cx="1062155" cy="490599"/>
          </a:xfrm>
          <a:prstGeom prst="rect">
            <a:avLst/>
          </a:prstGeom>
          <a:noFill/>
          <a:ln>
            <a:noFill/>
          </a:ln>
        </p:spPr>
        <p:txBody>
          <a:bodyPr spcFirstLastPara="1" wrap="square" lIns="91425" tIns="45700" rIns="91425" bIns="10800" anchor="b" anchorCtr="0">
            <a:noAutofit/>
          </a:bodyPr>
          <a:lstStyle>
            <a:lvl1pPr marL="0" marR="0" lvl="0"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jp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142C39"/>
        </a:solidFill>
        <a:effectLst/>
      </p:bgPr>
    </p:bg>
    <p:spTree>
      <p:nvGrpSpPr>
        <p:cNvPr id="1" name="Shape 9"/>
        <p:cNvGrpSpPr/>
        <p:nvPr/>
      </p:nvGrpSpPr>
      <p:grpSpPr>
        <a:xfrm>
          <a:off x="0" y="0"/>
          <a:ext cx="0" cy="0"/>
          <a:chOff x="0" y="0"/>
          <a:chExt cx="0" cy="0"/>
        </a:xfrm>
      </p:grpSpPr>
      <p:sp>
        <p:nvSpPr>
          <p:cNvPr id="10" name="Google Shape;10;p14"/>
          <p:cNvSpPr txBox="1">
            <a:spLocks noGrp="1"/>
          </p:cNvSpPr>
          <p:nvPr>
            <p:ph type="body" idx="1"/>
          </p:nvPr>
        </p:nvSpPr>
        <p:spPr>
          <a:xfrm>
            <a:off x="810000" y="2184401"/>
            <a:ext cx="10563285" cy="3674397"/>
          </a:xfrm>
          <a:prstGeom prst="rect">
            <a:avLst/>
          </a:prstGeom>
          <a:noFill/>
          <a:ln>
            <a:noFill/>
          </a:ln>
          <a:effectLst>
            <a:outerShdw blurRad="50800">
              <a:srgbClr val="000000">
                <a:alpha val="40000"/>
              </a:srgbClr>
            </a:outerShdw>
          </a:effectLst>
        </p:spPr>
        <p:txBody>
          <a:bodyPr spcFirstLastPara="1" wrap="square" lIns="91425" tIns="45700" rIns="91425" bIns="45700" anchor="ctr" anchorCtr="0">
            <a:normAutofit/>
          </a:bodyPr>
          <a:lstStyle>
            <a:lvl1pPr marL="457200" marR="0" lvl="0" indent="-342900" algn="l" rtl="0">
              <a:lnSpc>
                <a:spcPct val="100000"/>
              </a:lnSpc>
              <a:spcBef>
                <a:spcPts val="360"/>
              </a:spcBef>
              <a:spcAft>
                <a:spcPts val="0"/>
              </a:spcAft>
              <a:buClr>
                <a:schemeClr val="accent1"/>
              </a:buClr>
              <a:buSzPts val="1800"/>
              <a:buFont typeface="Noto Sans Symbols"/>
              <a:buChar char="🞆"/>
              <a:defRPr sz="1800" b="0" i="0" u="none" strike="noStrike" cap="none">
                <a:solidFill>
                  <a:schemeClr val="lt1"/>
                </a:solidFill>
                <a:latin typeface="Century Gothic"/>
                <a:ea typeface="Century Gothic"/>
                <a:cs typeface="Century Gothic"/>
                <a:sym typeface="Century Gothic"/>
              </a:defRPr>
            </a:lvl1pPr>
            <a:lvl2pPr marL="914400" marR="0" lvl="1" indent="-330200" algn="l" rtl="0">
              <a:lnSpc>
                <a:spcPct val="100000"/>
              </a:lnSpc>
              <a:spcBef>
                <a:spcPts val="600"/>
              </a:spcBef>
              <a:spcAft>
                <a:spcPts val="0"/>
              </a:spcAft>
              <a:buClr>
                <a:schemeClr val="accent1"/>
              </a:buClr>
              <a:buSzPts val="1600"/>
              <a:buFont typeface="Noto Sans Symbols"/>
              <a:buChar char="🞆"/>
              <a:defRPr sz="1600" b="0" i="0" u="none" strike="noStrike" cap="none">
                <a:solidFill>
                  <a:schemeClr val="lt1"/>
                </a:solidFill>
                <a:latin typeface="Century Gothic"/>
                <a:ea typeface="Century Gothic"/>
                <a:cs typeface="Century Gothic"/>
                <a:sym typeface="Century Gothic"/>
              </a:defRPr>
            </a:lvl2pPr>
            <a:lvl3pPr marL="1371600" marR="0" lvl="2" indent="-317500" algn="l" rtl="0">
              <a:lnSpc>
                <a:spcPct val="100000"/>
              </a:lnSpc>
              <a:spcBef>
                <a:spcPts val="600"/>
              </a:spcBef>
              <a:spcAft>
                <a:spcPts val="0"/>
              </a:spcAft>
              <a:buClr>
                <a:schemeClr val="accent1"/>
              </a:buClr>
              <a:buSzPts val="1400"/>
              <a:buFont typeface="Noto Sans Symbols"/>
              <a:buChar char="🞆"/>
              <a:defRPr sz="1400" b="0" i="0" u="none" strike="noStrike" cap="none">
                <a:solidFill>
                  <a:schemeClr val="lt1"/>
                </a:solidFill>
                <a:latin typeface="Century Gothic"/>
                <a:ea typeface="Century Gothic"/>
                <a:cs typeface="Century Gothic"/>
                <a:sym typeface="Century Gothic"/>
              </a:defRPr>
            </a:lvl3pPr>
            <a:lvl4pPr marL="1828800" marR="0" lvl="3" indent="-304800" algn="l" rtl="0">
              <a:lnSpc>
                <a:spcPct val="100000"/>
              </a:lnSpc>
              <a:spcBef>
                <a:spcPts val="600"/>
              </a:spcBef>
              <a:spcAft>
                <a:spcPts val="0"/>
              </a:spcAft>
              <a:buClr>
                <a:schemeClr val="accent1"/>
              </a:buClr>
              <a:buSzPts val="1200"/>
              <a:buFont typeface="Noto Sans Symbols"/>
              <a:buChar char="🞆"/>
              <a:defRPr sz="1200" b="0" i="0" u="none" strike="noStrike" cap="none">
                <a:solidFill>
                  <a:schemeClr val="lt1"/>
                </a:solidFill>
                <a:latin typeface="Century Gothic"/>
                <a:ea typeface="Century Gothic"/>
                <a:cs typeface="Century Gothic"/>
                <a:sym typeface="Century Gothic"/>
              </a:defRPr>
            </a:lvl4pPr>
            <a:lvl5pPr marL="2286000" marR="0" lvl="4" indent="-304800" algn="l" rtl="0">
              <a:lnSpc>
                <a:spcPct val="100000"/>
              </a:lnSpc>
              <a:spcBef>
                <a:spcPts val="600"/>
              </a:spcBef>
              <a:spcAft>
                <a:spcPts val="0"/>
              </a:spcAft>
              <a:buClr>
                <a:schemeClr val="accent1"/>
              </a:buClr>
              <a:buSzPts val="1200"/>
              <a:buFont typeface="Noto Sans Symbols"/>
              <a:buChar char="🞆"/>
              <a:defRPr sz="1200" b="0" i="0" u="none" strike="noStrike" cap="none">
                <a:solidFill>
                  <a:schemeClr val="lt1"/>
                </a:solidFill>
                <a:latin typeface="Century Gothic"/>
                <a:ea typeface="Century Gothic"/>
                <a:cs typeface="Century Gothic"/>
                <a:sym typeface="Century Gothic"/>
              </a:defRPr>
            </a:lvl5pPr>
            <a:lvl6pPr marL="2743200" marR="0" lvl="5" indent="-304800" algn="l" rtl="0">
              <a:lnSpc>
                <a:spcPct val="100000"/>
              </a:lnSpc>
              <a:spcBef>
                <a:spcPts val="600"/>
              </a:spcBef>
              <a:spcAft>
                <a:spcPts val="0"/>
              </a:spcAft>
              <a:buClr>
                <a:schemeClr val="accent1"/>
              </a:buClr>
              <a:buSzPts val="1200"/>
              <a:buFont typeface="Noto Sans Symbols"/>
              <a:buChar char="🞆"/>
              <a:defRPr sz="1200" b="0" i="0" u="none" strike="noStrike" cap="none">
                <a:solidFill>
                  <a:schemeClr val="lt1"/>
                </a:solidFill>
                <a:latin typeface="Century Gothic"/>
                <a:ea typeface="Century Gothic"/>
                <a:cs typeface="Century Gothic"/>
                <a:sym typeface="Century Gothic"/>
              </a:defRPr>
            </a:lvl6pPr>
            <a:lvl7pPr marL="3200400" marR="0" lvl="6" indent="-304800" algn="l" rtl="0">
              <a:lnSpc>
                <a:spcPct val="100000"/>
              </a:lnSpc>
              <a:spcBef>
                <a:spcPts val="600"/>
              </a:spcBef>
              <a:spcAft>
                <a:spcPts val="0"/>
              </a:spcAft>
              <a:buClr>
                <a:schemeClr val="accent1"/>
              </a:buClr>
              <a:buSzPts val="1200"/>
              <a:buFont typeface="Noto Sans Symbols"/>
              <a:buChar char="🞆"/>
              <a:defRPr sz="1200" b="0" i="0" u="none" strike="noStrike" cap="none">
                <a:solidFill>
                  <a:schemeClr val="lt1"/>
                </a:solidFill>
                <a:latin typeface="Century Gothic"/>
                <a:ea typeface="Century Gothic"/>
                <a:cs typeface="Century Gothic"/>
                <a:sym typeface="Century Gothic"/>
              </a:defRPr>
            </a:lvl7pPr>
            <a:lvl8pPr marL="3657600" marR="0" lvl="7" indent="-304800" algn="l" rtl="0">
              <a:lnSpc>
                <a:spcPct val="100000"/>
              </a:lnSpc>
              <a:spcBef>
                <a:spcPts val="600"/>
              </a:spcBef>
              <a:spcAft>
                <a:spcPts val="0"/>
              </a:spcAft>
              <a:buClr>
                <a:schemeClr val="accent1"/>
              </a:buClr>
              <a:buSzPts val="1200"/>
              <a:buFont typeface="Noto Sans Symbols"/>
              <a:buChar char="🞆"/>
              <a:defRPr sz="1200" b="0" i="0" u="none" strike="noStrike" cap="none">
                <a:solidFill>
                  <a:schemeClr val="lt1"/>
                </a:solidFill>
                <a:latin typeface="Century Gothic"/>
                <a:ea typeface="Century Gothic"/>
                <a:cs typeface="Century Gothic"/>
                <a:sym typeface="Century Gothic"/>
              </a:defRPr>
            </a:lvl8pPr>
            <a:lvl9pPr marL="4114800" marR="0" lvl="8" indent="-304800" algn="l" rtl="0">
              <a:lnSpc>
                <a:spcPct val="100000"/>
              </a:lnSpc>
              <a:spcBef>
                <a:spcPts val="600"/>
              </a:spcBef>
              <a:spcAft>
                <a:spcPts val="600"/>
              </a:spcAft>
              <a:buClr>
                <a:schemeClr val="accent1"/>
              </a:buClr>
              <a:buSzPts val="1200"/>
              <a:buFont typeface="Noto Sans Symbols"/>
              <a:buChar char="🞆"/>
              <a:defRPr sz="1200" b="0" i="0" u="none" strike="noStrike" cap="none">
                <a:solidFill>
                  <a:schemeClr val="lt1"/>
                </a:solidFill>
                <a:latin typeface="Century Gothic"/>
                <a:ea typeface="Century Gothic"/>
                <a:cs typeface="Century Gothic"/>
                <a:sym typeface="Century Gothic"/>
              </a:defRPr>
            </a:lvl9pPr>
          </a:lstStyle>
          <a:p>
            <a:endParaRPr/>
          </a:p>
        </p:txBody>
      </p:sp>
      <p:sp>
        <p:nvSpPr>
          <p:cNvPr id="11" name="Google Shape;11;p14"/>
          <p:cNvSpPr txBox="1">
            <a:spLocks noGrp="1"/>
          </p:cNvSpPr>
          <p:nvPr>
            <p:ph type="ftr" idx="11"/>
          </p:nvPr>
        </p:nvSpPr>
        <p:spPr>
          <a:xfrm>
            <a:off x="451514" y="6041362"/>
            <a:ext cx="8644320" cy="365125"/>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9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2" name="Google Shape;12;p14"/>
          <p:cNvSpPr txBox="1">
            <a:spLocks noGrp="1"/>
          </p:cNvSpPr>
          <p:nvPr>
            <p:ph type="dt" idx="10"/>
          </p:nvPr>
        </p:nvSpPr>
        <p:spPr>
          <a:xfrm>
            <a:off x="9334626" y="6041362"/>
            <a:ext cx="1343706" cy="365125"/>
          </a:xfrm>
          <a:prstGeom prst="rect">
            <a:avLst/>
          </a:prstGeom>
          <a:noFill/>
          <a:ln>
            <a:noFill/>
          </a:ln>
        </p:spPr>
        <p:txBody>
          <a:bodyPr spcFirstLastPara="1" wrap="square" lIns="91425" tIns="45700" rIns="91425" bIns="45700" anchor="b" anchorCtr="0">
            <a:noAutofit/>
          </a:bodyPr>
          <a:lstStyle>
            <a:lvl1pPr marR="0" lvl="0" algn="r" rtl="0">
              <a:lnSpc>
                <a:spcPct val="100000"/>
              </a:lnSpc>
              <a:spcBef>
                <a:spcPts val="0"/>
              </a:spcBef>
              <a:spcAft>
                <a:spcPts val="0"/>
              </a:spcAft>
              <a:buClr>
                <a:srgbClr val="000000"/>
              </a:buClr>
              <a:buSzPts val="1400"/>
              <a:buFont typeface="Arial"/>
              <a:buNone/>
              <a:defRPr sz="9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3" name="Google Shape;13;p14"/>
          <p:cNvSpPr txBox="1">
            <a:spLocks noGrp="1"/>
          </p:cNvSpPr>
          <p:nvPr>
            <p:ph type="sldNum" idx="12"/>
          </p:nvPr>
        </p:nvSpPr>
        <p:spPr>
          <a:xfrm>
            <a:off x="10678331" y="5915888"/>
            <a:ext cx="1062155" cy="490599"/>
          </a:xfrm>
          <a:prstGeom prst="rect">
            <a:avLst/>
          </a:prstGeom>
          <a:noFill/>
          <a:ln>
            <a:noFill/>
          </a:ln>
        </p:spPr>
        <p:txBody>
          <a:bodyPr spcFirstLastPara="1" wrap="square" lIns="91425" tIns="45700" rIns="91425" bIns="10800" anchor="b" anchorCtr="0">
            <a:noAutofit/>
          </a:bodyPr>
          <a:lstStyle>
            <a:lvl1pPr marL="0" marR="0" lvl="0" indent="0" algn="r" rtl="0">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1pPr>
            <a:lvl2pPr marL="0" marR="0" lvl="1" indent="0" algn="r" rtl="0">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2pPr>
            <a:lvl3pPr marL="0" marR="0" lvl="2" indent="0" algn="r" rtl="0">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3pPr>
            <a:lvl4pPr marL="0" marR="0" lvl="3" indent="0" algn="r" rtl="0">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4pPr>
            <a:lvl5pPr marL="0" marR="0" lvl="4" indent="0" algn="r" rtl="0">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5pPr>
            <a:lvl6pPr marL="0" marR="0" lvl="5" indent="0" algn="r" rtl="0">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6pPr>
            <a:lvl7pPr marL="0" marR="0" lvl="6" indent="0" algn="r" rtl="0">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7pPr>
            <a:lvl8pPr marL="0" marR="0" lvl="7" indent="0" algn="r" rtl="0">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8pPr>
            <a:lvl9pPr marL="0" marR="0" lvl="8" indent="0" algn="r" rtl="0">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
        <p:nvSpPr>
          <p:cNvPr id="14" name="Google Shape;14;p14"/>
          <p:cNvSpPr/>
          <p:nvPr/>
        </p:nvSpPr>
        <p:spPr>
          <a:xfrm>
            <a:off x="0" y="0"/>
            <a:ext cx="12192000" cy="2185988"/>
          </a:xfrm>
          <a:custGeom>
            <a:avLst/>
            <a:gdLst/>
            <a:ahLst/>
            <a:cxnLst/>
            <a:rect l="l" t="t" r="r" b="b"/>
            <a:pathLst>
              <a:path w="5760" h="1377" extrusionOk="0">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solidFill>
            <a:schemeClr val="lt1"/>
          </a:solidFill>
          <a:ln w="9525" cap="rnd"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pic>
        <p:nvPicPr>
          <p:cNvPr id="15" name="Google Shape;15;p14"/>
          <p:cNvPicPr preferRelativeResize="0"/>
          <p:nvPr/>
        </p:nvPicPr>
        <p:blipFill rotWithShape="1">
          <a:blip r:embed="rId15">
            <a:alphaModFix/>
          </a:blip>
          <a:srcRect/>
          <a:stretch/>
        </p:blipFill>
        <p:spPr>
          <a:xfrm>
            <a:off x="8837270" y="304799"/>
            <a:ext cx="1563390" cy="787401"/>
          </a:xfrm>
          <a:prstGeom prst="rect">
            <a:avLst/>
          </a:prstGeom>
          <a:noFill/>
          <a:ln>
            <a:noFill/>
          </a:ln>
        </p:spPr>
      </p:pic>
      <p:pic>
        <p:nvPicPr>
          <p:cNvPr id="16" name="Google Shape;16;p14" descr="A picture containing text, clipart&#10;&#10;Description automatically generated"/>
          <p:cNvPicPr preferRelativeResize="0"/>
          <p:nvPr/>
        </p:nvPicPr>
        <p:blipFill rotWithShape="1">
          <a:blip r:embed="rId16">
            <a:alphaModFix/>
          </a:blip>
          <a:srcRect/>
          <a:stretch/>
        </p:blipFill>
        <p:spPr>
          <a:xfrm>
            <a:off x="10612677" y="569324"/>
            <a:ext cx="1367306" cy="52287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hyperlink" Target="http://www.daytocode.org/" TargetMode="External"/><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3"/>
          <p:cNvSpPr txBox="1">
            <a:spLocks noGrp="1"/>
          </p:cNvSpPr>
          <p:nvPr>
            <p:ph type="title"/>
          </p:nvPr>
        </p:nvSpPr>
        <p:spPr>
          <a:xfrm>
            <a:off x="457200" y="566928"/>
            <a:ext cx="8285834" cy="97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rgbClr val="142C39"/>
              </a:buClr>
              <a:buSzPts val="3600"/>
              <a:buFont typeface="Century Gothic"/>
              <a:buNone/>
            </a:pPr>
            <a:r>
              <a:rPr lang="en-US" sz="3600" dirty="0"/>
              <a:t>About Daytocode Inc.</a:t>
            </a:r>
            <a:endParaRPr dirty="0"/>
          </a:p>
        </p:txBody>
      </p:sp>
      <p:sp>
        <p:nvSpPr>
          <p:cNvPr id="114" name="Google Shape;114;p3"/>
          <p:cNvSpPr txBox="1">
            <a:spLocks noGrp="1"/>
          </p:cNvSpPr>
          <p:nvPr>
            <p:ph type="body" idx="1"/>
          </p:nvPr>
        </p:nvSpPr>
        <p:spPr>
          <a:xfrm>
            <a:off x="457200" y="2243470"/>
            <a:ext cx="11637034" cy="4614531"/>
          </a:xfrm>
          <a:prstGeom prst="rect">
            <a:avLst/>
          </a:prstGeom>
          <a:noFill/>
          <a:ln>
            <a:noFill/>
          </a:ln>
          <a:effectLst>
            <a:outerShdw blurRad="50800">
              <a:srgbClr val="000000">
                <a:alpha val="40000"/>
              </a:srgbClr>
            </a:outerShdw>
          </a:effectLst>
        </p:spPr>
        <p:txBody>
          <a:bodyPr spcFirstLastPara="1" wrap="square" lIns="91425" tIns="45700" rIns="91425" bIns="45700" anchor="t" anchorCtr="0">
            <a:normAutofit fontScale="92500"/>
          </a:bodyPr>
          <a:lstStyle/>
          <a:p>
            <a:pPr marL="0" lvl="0" indent="0" algn="l" rtl="0">
              <a:lnSpc>
                <a:spcPct val="150000"/>
              </a:lnSpc>
              <a:spcBef>
                <a:spcPts val="0"/>
              </a:spcBef>
              <a:spcAft>
                <a:spcPts val="0"/>
              </a:spcAft>
              <a:buClr>
                <a:srgbClr val="DB8E14"/>
              </a:buClr>
              <a:buSzPts val="2100"/>
              <a:buNone/>
            </a:pPr>
            <a:r>
              <a:rPr lang="en-US" sz="2100" dirty="0"/>
              <a:t>Founded in 2016, Daytocode Inc. is a nonprofit organization based in Maryland, USA. We are recognized as a tax-exempt public charity under Section 501(c)(3) of the Internal Revenue Code. Our primary mission is to empower youth and women in underserved communities by promoting education through computer programming, thereby fostering self-confidence through STEM (Science, Technology, Engineering, and Mathematics).</a:t>
            </a:r>
          </a:p>
          <a:p>
            <a:pPr marL="0" lvl="0" indent="0" algn="l" rtl="0">
              <a:lnSpc>
                <a:spcPct val="150000"/>
              </a:lnSpc>
              <a:spcBef>
                <a:spcPts val="0"/>
              </a:spcBef>
              <a:spcAft>
                <a:spcPts val="0"/>
              </a:spcAft>
              <a:buClr>
                <a:srgbClr val="DB8E14"/>
              </a:buClr>
              <a:buSzPts val="2100"/>
              <a:buNone/>
            </a:pPr>
            <a:r>
              <a:rPr lang="en-US" sz="2100" dirty="0"/>
              <a:t>Our core values are integrity, consistency, and compassion. These principles guide us in our daily operations and strategic decisions.</a:t>
            </a:r>
          </a:p>
          <a:p>
            <a:pPr marL="0" lvl="0" indent="0" algn="l" rtl="0">
              <a:lnSpc>
                <a:spcPct val="150000"/>
              </a:lnSpc>
              <a:spcBef>
                <a:spcPts val="0"/>
              </a:spcBef>
              <a:spcAft>
                <a:spcPts val="0"/>
              </a:spcAft>
              <a:buClr>
                <a:srgbClr val="DB8E14"/>
              </a:buClr>
              <a:buSzPts val="2100"/>
              <a:buNone/>
            </a:pPr>
            <a:r>
              <a:rPr lang="en-US" sz="2100" dirty="0"/>
              <a:t>Our vision extends beyond individual empowerment. We aspire to be an organization that enables people to uplift themselves, their communities, and their country. By investing in education and skill development, we believe we can contribute to a brighter future for all.</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g113f6308340_0_0"/>
          <p:cNvSpPr txBox="1">
            <a:spLocks noGrp="1"/>
          </p:cNvSpPr>
          <p:nvPr>
            <p:ph type="title"/>
          </p:nvPr>
        </p:nvSpPr>
        <p:spPr>
          <a:xfrm>
            <a:off x="810000" y="447188"/>
            <a:ext cx="8285700" cy="97050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100000"/>
              </a:lnSpc>
              <a:spcBef>
                <a:spcPts val="0"/>
              </a:spcBef>
              <a:spcAft>
                <a:spcPts val="0"/>
              </a:spcAft>
              <a:buSzPts val="4000"/>
              <a:buNone/>
            </a:pPr>
            <a:r>
              <a:rPr lang="en-US" sz="3200" dirty="0"/>
              <a:t>Hands-on activities: </a:t>
            </a:r>
            <a:br>
              <a:rPr lang="en-US" sz="3200" dirty="0"/>
            </a:br>
            <a:r>
              <a:rPr lang="en-US" sz="3200" dirty="0"/>
              <a:t>Robotics Assembly and Programming</a:t>
            </a:r>
            <a:endParaRPr sz="3200" dirty="0"/>
          </a:p>
        </p:txBody>
      </p:sp>
      <p:sp>
        <p:nvSpPr>
          <p:cNvPr id="128" name="Google Shape;128;g113f6308340_0_0"/>
          <p:cNvSpPr txBox="1">
            <a:spLocks noGrp="1"/>
          </p:cNvSpPr>
          <p:nvPr>
            <p:ph type="body" idx="1"/>
          </p:nvPr>
        </p:nvSpPr>
        <p:spPr>
          <a:xfrm>
            <a:off x="818712" y="2222287"/>
            <a:ext cx="10554600" cy="3636600"/>
          </a:xfrm>
          <a:prstGeom prst="rect">
            <a:avLst/>
          </a:prstGeom>
          <a:noFill/>
          <a:ln>
            <a:noFill/>
          </a:ln>
          <a:effectLst>
            <a:outerShdw blurRad="50800">
              <a:srgbClr val="000000">
                <a:alpha val="40000"/>
              </a:srgbClr>
            </a:outerShdw>
          </a:effectLst>
        </p:spPr>
        <p:txBody>
          <a:bodyPr spcFirstLastPara="1" wrap="square" lIns="91425" tIns="45700" rIns="91425" bIns="45700" anchor="ctr" anchorCtr="0">
            <a:normAutofit/>
          </a:bodyPr>
          <a:lstStyle/>
          <a:p>
            <a:pPr marL="0" lvl="0" indent="0" algn="l" rtl="0">
              <a:lnSpc>
                <a:spcPct val="150000"/>
              </a:lnSpc>
              <a:spcBef>
                <a:spcPts val="360"/>
              </a:spcBef>
              <a:spcAft>
                <a:spcPts val="0"/>
              </a:spcAft>
              <a:buSzPts val="1800"/>
              <a:buNone/>
            </a:pPr>
            <a:r>
              <a:rPr lang="en-US" sz="2000" dirty="0"/>
              <a:t>Summary of activities for Harvest Tech Fair for Students</a:t>
            </a:r>
          </a:p>
          <a:p>
            <a:pPr marL="0" lvl="0" indent="0" algn="l" rtl="0">
              <a:lnSpc>
                <a:spcPct val="150000"/>
              </a:lnSpc>
              <a:spcBef>
                <a:spcPts val="360"/>
              </a:spcBef>
              <a:spcAft>
                <a:spcPts val="0"/>
              </a:spcAft>
              <a:buSzPts val="1800"/>
              <a:buNone/>
            </a:pPr>
            <a:r>
              <a:rPr lang="en-US" sz="2000" dirty="0"/>
              <a:t>Learning objectives</a:t>
            </a:r>
          </a:p>
          <a:p>
            <a:pPr marL="0" lvl="0" indent="0" algn="l" rtl="0">
              <a:lnSpc>
                <a:spcPct val="150000"/>
              </a:lnSpc>
              <a:spcBef>
                <a:spcPts val="360"/>
              </a:spcBef>
              <a:spcAft>
                <a:spcPts val="0"/>
              </a:spcAft>
              <a:buSzPts val="1800"/>
              <a:buNone/>
            </a:pPr>
            <a:r>
              <a:rPr lang="en-US" sz="2000" dirty="0"/>
              <a:t>- Discover the content of the robotic kits</a:t>
            </a:r>
          </a:p>
          <a:p>
            <a:pPr marL="0" lvl="0" indent="0" algn="l" rtl="0">
              <a:lnSpc>
                <a:spcPct val="150000"/>
              </a:lnSpc>
              <a:spcBef>
                <a:spcPts val="360"/>
              </a:spcBef>
              <a:spcAft>
                <a:spcPts val="0"/>
              </a:spcAft>
              <a:buSzPts val="1800"/>
              <a:buNone/>
            </a:pPr>
            <a:r>
              <a:rPr lang="en-US" sz="2000" dirty="0"/>
              <a:t>- Learn how to assemble the robotic kits for basic projects</a:t>
            </a:r>
          </a:p>
          <a:p>
            <a:pPr marL="0" lvl="0" indent="0" algn="l" rtl="0">
              <a:lnSpc>
                <a:spcPct val="150000"/>
              </a:lnSpc>
              <a:spcBef>
                <a:spcPts val="360"/>
              </a:spcBef>
              <a:spcAft>
                <a:spcPts val="0"/>
              </a:spcAft>
              <a:buSzPts val="1800"/>
              <a:buNone/>
            </a:pPr>
            <a:r>
              <a:rPr lang="en-US" sz="2000" dirty="0"/>
              <a:t>- Learn how to push readily available code to the robotic kits to perform different actions like turn on light, play sound, read temperature, etc.</a:t>
            </a:r>
            <a:endParaRPr sz="2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4"/>
          <p:cNvSpPr txBox="1">
            <a:spLocks noGrp="1"/>
          </p:cNvSpPr>
          <p:nvPr>
            <p:ph type="title"/>
          </p:nvPr>
        </p:nvSpPr>
        <p:spPr>
          <a:xfrm>
            <a:off x="100025" y="566925"/>
            <a:ext cx="8552400" cy="1184100"/>
          </a:xfrm>
          <a:prstGeom prst="rect">
            <a:avLst/>
          </a:prstGeom>
          <a:noFill/>
          <a:ln>
            <a:noFill/>
          </a:ln>
        </p:spPr>
        <p:txBody>
          <a:bodyPr spcFirstLastPara="1" wrap="square" lIns="91425" tIns="45700" rIns="91425" bIns="45700" anchor="ctr" anchorCtr="0">
            <a:noAutofit/>
          </a:bodyPr>
          <a:lstStyle/>
          <a:p>
            <a:pPr marL="0" lvl="0" indent="0" rtl="0">
              <a:lnSpc>
                <a:spcPct val="100000"/>
              </a:lnSpc>
              <a:spcBef>
                <a:spcPts val="0"/>
              </a:spcBef>
              <a:spcAft>
                <a:spcPts val="0"/>
              </a:spcAft>
              <a:buClr>
                <a:srgbClr val="142C39"/>
              </a:buClr>
              <a:buSzPts val="3600"/>
              <a:buFont typeface="Century Gothic"/>
              <a:buNone/>
            </a:pPr>
            <a:r>
              <a:rPr lang="en-US" dirty="0"/>
              <a:t>Robotics basics</a:t>
            </a:r>
            <a:endParaRPr dirty="0"/>
          </a:p>
        </p:txBody>
      </p:sp>
      <p:sp>
        <p:nvSpPr>
          <p:cNvPr id="148" name="Google Shape;148;p4"/>
          <p:cNvSpPr txBox="1">
            <a:spLocks noGrp="1"/>
          </p:cNvSpPr>
          <p:nvPr>
            <p:ph type="body" idx="1"/>
          </p:nvPr>
        </p:nvSpPr>
        <p:spPr>
          <a:xfrm>
            <a:off x="457200" y="2414025"/>
            <a:ext cx="11275500" cy="4325400"/>
          </a:xfrm>
          <a:prstGeom prst="rect">
            <a:avLst/>
          </a:prstGeom>
          <a:noFill/>
          <a:ln>
            <a:noFill/>
          </a:ln>
          <a:effectLst>
            <a:outerShdw blurRad="50800">
              <a:srgbClr val="000000">
                <a:alpha val="40000"/>
              </a:srgbClr>
            </a:outerShdw>
          </a:effectLst>
        </p:spPr>
        <p:txBody>
          <a:bodyPr spcFirstLastPara="1" wrap="square" lIns="91425" tIns="45700" rIns="91425" bIns="45700" anchor="t" anchorCtr="0">
            <a:normAutofit/>
          </a:bodyPr>
          <a:lstStyle/>
          <a:p>
            <a:pPr marL="457200" lvl="0" indent="0" algn="l" rtl="0">
              <a:lnSpc>
                <a:spcPct val="100000"/>
              </a:lnSpc>
              <a:spcBef>
                <a:spcPts val="0"/>
              </a:spcBef>
              <a:spcAft>
                <a:spcPts val="0"/>
              </a:spcAft>
              <a:buSzPts val="1800"/>
              <a:buNone/>
            </a:pPr>
            <a:endParaRPr sz="2000" dirty="0"/>
          </a:p>
          <a:p>
            <a:pPr marL="1371600" lvl="1" indent="-355600" algn="l" rtl="0">
              <a:lnSpc>
                <a:spcPct val="100000"/>
              </a:lnSpc>
              <a:spcBef>
                <a:spcPts val="933"/>
              </a:spcBef>
              <a:spcAft>
                <a:spcPts val="0"/>
              </a:spcAft>
              <a:buClr>
                <a:srgbClr val="FFC000"/>
              </a:buClr>
              <a:buSzPts val="2000"/>
              <a:buFont typeface="Noto Sans Symbols"/>
              <a:buChar char="❏"/>
            </a:pPr>
            <a:r>
              <a:rPr lang="en-US" sz="2000" dirty="0"/>
              <a:t>Activity 1: Intro to Robotics - Assembly</a:t>
            </a:r>
            <a:endParaRPr sz="2000" dirty="0"/>
          </a:p>
          <a:p>
            <a:pPr marL="1371600" lvl="1" indent="-355600" algn="l" rtl="0">
              <a:lnSpc>
                <a:spcPct val="100000"/>
              </a:lnSpc>
              <a:spcBef>
                <a:spcPts val="933"/>
              </a:spcBef>
              <a:spcAft>
                <a:spcPts val="0"/>
              </a:spcAft>
              <a:buClr>
                <a:srgbClr val="FFC000"/>
              </a:buClr>
              <a:buSzPts val="2000"/>
              <a:buFont typeface="Noto Sans Symbols"/>
              <a:buChar char="❏"/>
            </a:pPr>
            <a:r>
              <a:rPr lang="en-US" sz="2000" dirty="0"/>
              <a:t>Activity 2: Intro to Robotics - Programming</a:t>
            </a:r>
            <a:endParaRPr sz="2000" dirty="0"/>
          </a:p>
          <a:p>
            <a:pPr marL="0" lvl="0" indent="0" algn="l" rtl="0">
              <a:lnSpc>
                <a:spcPct val="100000"/>
              </a:lnSpc>
              <a:spcBef>
                <a:spcPts val="933"/>
              </a:spcBef>
              <a:spcAft>
                <a:spcPts val="0"/>
              </a:spcAft>
              <a:buSzPts val="1800"/>
              <a:buNone/>
            </a:pPr>
            <a:endParaRPr sz="2000" dirty="0"/>
          </a:p>
        </p:txBody>
      </p:sp>
      <p:pic>
        <p:nvPicPr>
          <p:cNvPr id="2" name="Picture 6">
            <a:extLst>
              <a:ext uri="{FF2B5EF4-FFF2-40B4-BE49-F238E27FC236}">
                <a16:creationId xmlns:a16="http://schemas.microsoft.com/office/drawing/2014/main" id="{B012857E-9168-4100-3682-C8B5153C404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94801" y="3858001"/>
            <a:ext cx="2881424" cy="2881424"/>
          </a:xfrm>
          <a:prstGeom prst="round2DiagRect">
            <a:avLst>
              <a:gd name="adj1" fmla="val 16667"/>
              <a:gd name="adj2" fmla="val 0"/>
            </a:avLst>
          </a:prstGeom>
          <a:ln w="12700" cap="sq">
            <a:solidFill>
              <a:srgbClr val="FFFFFF"/>
            </a:solidFill>
            <a:miter lim="800000"/>
          </a:ln>
          <a:effectLst>
            <a:outerShdw blurRad="254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pic>
        <p:nvPicPr>
          <p:cNvPr id="3" name="Picture 2" descr="A picture containing text&#10;&#10;Description automatically generated">
            <a:extLst>
              <a:ext uri="{FF2B5EF4-FFF2-40B4-BE49-F238E27FC236}">
                <a16:creationId xmlns:a16="http://schemas.microsoft.com/office/drawing/2014/main" id="{428BE4E1-9229-B3E4-330C-266838B1AE8B}"/>
              </a:ext>
            </a:extLst>
          </p:cNvPr>
          <p:cNvPicPr>
            <a:picLocks noChangeAspect="1"/>
          </p:cNvPicPr>
          <p:nvPr/>
        </p:nvPicPr>
        <p:blipFill>
          <a:blip r:embed="rId4"/>
          <a:stretch>
            <a:fillRect/>
          </a:stretch>
        </p:blipFill>
        <p:spPr>
          <a:xfrm>
            <a:off x="5946093" y="3769860"/>
            <a:ext cx="3810000" cy="2857500"/>
          </a:xfrm>
          <a:prstGeom prst="round2DiagRect">
            <a:avLst>
              <a:gd name="adj1" fmla="val 16667"/>
              <a:gd name="adj2" fmla="val 0"/>
            </a:avLst>
          </a:prstGeom>
          <a:ln w="12700" cap="sq">
            <a:solidFill>
              <a:srgbClr val="FFFFFF"/>
            </a:solidFill>
            <a:miter lim="800000"/>
          </a:ln>
          <a:effectLst>
            <a:outerShdw blurRad="254000" algn="tl" rotWithShape="0">
              <a:srgbClr val="000000">
                <a:alpha val="43000"/>
              </a:srgbClr>
            </a:outerShdw>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g1314b15b039_0_0"/>
          <p:cNvSpPr txBox="1">
            <a:spLocks noGrp="1"/>
          </p:cNvSpPr>
          <p:nvPr>
            <p:ph type="title"/>
          </p:nvPr>
        </p:nvSpPr>
        <p:spPr>
          <a:xfrm>
            <a:off x="240450" y="411600"/>
            <a:ext cx="8980200" cy="9705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Clr>
                <a:srgbClr val="142C39"/>
              </a:buClr>
              <a:buSzPts val="3600"/>
              <a:buFont typeface="Century Gothic"/>
              <a:buNone/>
            </a:pPr>
            <a:r>
              <a:rPr lang="en-US" sz="3500" dirty="0"/>
              <a:t>Projects for Harvest Tech Fair</a:t>
            </a:r>
            <a:endParaRPr dirty="0"/>
          </a:p>
        </p:txBody>
      </p:sp>
      <p:sp>
        <p:nvSpPr>
          <p:cNvPr id="219" name="Google Shape;219;g1314b15b039_0_0"/>
          <p:cNvSpPr txBox="1">
            <a:spLocks noGrp="1"/>
          </p:cNvSpPr>
          <p:nvPr>
            <p:ph type="body" idx="1"/>
          </p:nvPr>
        </p:nvSpPr>
        <p:spPr>
          <a:xfrm>
            <a:off x="818712" y="2529437"/>
            <a:ext cx="10554600" cy="3636600"/>
          </a:xfrm>
          <a:prstGeom prst="rect">
            <a:avLst/>
          </a:prstGeom>
        </p:spPr>
        <p:txBody>
          <a:bodyPr spcFirstLastPara="1" wrap="square" lIns="91425" tIns="45700" rIns="91425" bIns="45700" anchor="ctr" anchorCtr="0">
            <a:normAutofit/>
          </a:bodyPr>
          <a:lstStyle/>
          <a:p>
            <a:pPr marL="800100" lvl="1">
              <a:spcBef>
                <a:spcPts val="1000"/>
              </a:spcBef>
              <a:buClr>
                <a:srgbClr val="DB8E14"/>
              </a:buClr>
              <a:buSzPts val="2000"/>
              <a:buFont typeface="Noto Sans Symbols"/>
              <a:buChar char="❖"/>
            </a:pPr>
            <a:r>
              <a:rPr lang="en-US" sz="2000" u="sng" dirty="0"/>
              <a:t>Project 1: LCD Write your name and Say Hello!</a:t>
            </a:r>
            <a:endParaRPr lang="en-US" sz="2000" dirty="0"/>
          </a:p>
          <a:p>
            <a:pPr marL="800100" lvl="1" indent="-342900" algn="l" rtl="0">
              <a:spcBef>
                <a:spcPts val="1000"/>
              </a:spcBef>
              <a:spcAft>
                <a:spcPts val="0"/>
              </a:spcAft>
              <a:buClr>
                <a:srgbClr val="DB8E14"/>
              </a:buClr>
              <a:buSzPts val="2000"/>
              <a:buChar char="❖"/>
            </a:pPr>
            <a:r>
              <a:rPr lang="en-US" sz="2000" u="sng" dirty="0"/>
              <a:t>Project 2: Intruder Alarm</a:t>
            </a:r>
          </a:p>
          <a:p>
            <a:pPr marL="800100" lvl="1" indent="-342900" algn="l" rtl="0">
              <a:spcBef>
                <a:spcPts val="1000"/>
              </a:spcBef>
              <a:spcAft>
                <a:spcPts val="0"/>
              </a:spcAft>
              <a:buClr>
                <a:srgbClr val="DB8E14"/>
              </a:buClr>
              <a:buSzPts val="2000"/>
              <a:buChar char="❖"/>
            </a:pPr>
            <a:r>
              <a:rPr lang="en-US" sz="2000" u="sng" dirty="0"/>
              <a:t>Project 3: Desired temperature and alarm</a:t>
            </a:r>
            <a:endParaRPr sz="2000" dirty="0"/>
          </a:p>
        </p:txBody>
      </p:sp>
    </p:spTree>
    <p:extLst>
      <p:ext uri="{BB962C8B-B14F-4D97-AF65-F5344CB8AC3E}">
        <p14:creationId xmlns:p14="http://schemas.microsoft.com/office/powerpoint/2010/main" val="21284161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g1314b15b039_0_56"/>
          <p:cNvSpPr txBox="1">
            <a:spLocks noGrp="1"/>
          </p:cNvSpPr>
          <p:nvPr>
            <p:ph type="title"/>
          </p:nvPr>
        </p:nvSpPr>
        <p:spPr>
          <a:xfrm>
            <a:off x="810000" y="447188"/>
            <a:ext cx="8285700" cy="970500"/>
          </a:xfrm>
          <a:prstGeom prst="rect">
            <a:avLst/>
          </a:prstGeom>
        </p:spPr>
        <p:txBody>
          <a:bodyPr spcFirstLastPara="1" wrap="square" lIns="91425" tIns="45700" rIns="91425" bIns="45700" anchor="ctr" anchorCtr="0">
            <a:noAutofit/>
          </a:bodyPr>
          <a:lstStyle/>
          <a:p>
            <a:pPr marL="0" lvl="0" indent="0" rtl="0">
              <a:spcBef>
                <a:spcPts val="0"/>
              </a:spcBef>
              <a:spcAft>
                <a:spcPts val="0"/>
              </a:spcAft>
              <a:buNone/>
            </a:pPr>
            <a:r>
              <a:rPr lang="en-US" sz="3500" dirty="0"/>
              <a:t>LCD Write your name and say hello</a:t>
            </a:r>
            <a:endParaRPr sz="3500" dirty="0"/>
          </a:p>
        </p:txBody>
      </p:sp>
      <p:sp>
        <p:nvSpPr>
          <p:cNvPr id="282" name="Google Shape;282;g1314b15b039_0_56"/>
          <p:cNvSpPr txBox="1">
            <a:spLocks noGrp="1"/>
          </p:cNvSpPr>
          <p:nvPr>
            <p:ph type="body" idx="1"/>
          </p:nvPr>
        </p:nvSpPr>
        <p:spPr>
          <a:xfrm>
            <a:off x="818712" y="2222287"/>
            <a:ext cx="10554600" cy="3636600"/>
          </a:xfrm>
          <a:prstGeom prst="rect">
            <a:avLst/>
          </a:prstGeom>
        </p:spPr>
        <p:txBody>
          <a:bodyPr spcFirstLastPara="1" wrap="square" lIns="91425" tIns="45700" rIns="91425" bIns="45700" anchor="ctr" anchorCtr="0">
            <a:normAutofit/>
          </a:bodyPr>
          <a:lstStyle/>
          <a:p>
            <a:pPr marL="457200" lvl="0" indent="-419100" algn="l" rtl="0">
              <a:lnSpc>
                <a:spcPct val="115000"/>
              </a:lnSpc>
              <a:spcBef>
                <a:spcPts val="0"/>
              </a:spcBef>
              <a:spcAft>
                <a:spcPts val="0"/>
              </a:spcAft>
              <a:buClr>
                <a:srgbClr val="DB8E14"/>
              </a:buClr>
              <a:buSzPts val="3000"/>
              <a:buFont typeface="Arial"/>
              <a:buChar char="❖"/>
            </a:pPr>
            <a:r>
              <a:rPr lang="en-US" sz="3000" dirty="0">
                <a:solidFill>
                  <a:srgbClr val="FEFEFE"/>
                </a:solidFill>
              </a:rPr>
              <a:t>Take a cable and unwrap it. Plug one side into the </a:t>
            </a:r>
            <a:r>
              <a:rPr lang="en-US" sz="3000" u="sng" dirty="0">
                <a:solidFill>
                  <a:srgbClr val="FEFEFE"/>
                </a:solidFill>
              </a:rPr>
              <a:t>LCD Display</a:t>
            </a:r>
            <a:r>
              <a:rPr lang="en-US" sz="3000" dirty="0">
                <a:solidFill>
                  <a:srgbClr val="FEFEFE"/>
                </a:solidFill>
              </a:rPr>
              <a:t> and the other into any </a:t>
            </a:r>
            <a:r>
              <a:rPr lang="en-US" sz="3000" b="1" dirty="0">
                <a:solidFill>
                  <a:srgbClr val="FEFEFE"/>
                </a:solidFill>
              </a:rPr>
              <a:t>I2C</a:t>
            </a:r>
            <a:r>
              <a:rPr lang="en-US" sz="3000" dirty="0">
                <a:solidFill>
                  <a:srgbClr val="FEFEFE"/>
                </a:solidFill>
              </a:rPr>
              <a:t> socket.</a:t>
            </a:r>
            <a:endParaRPr sz="3000" dirty="0">
              <a:solidFill>
                <a:srgbClr val="FEFEFE"/>
              </a:solidFill>
            </a:endParaRPr>
          </a:p>
          <a:p>
            <a:pPr marL="457200" lvl="0" indent="-419100" algn="l" rtl="0">
              <a:lnSpc>
                <a:spcPct val="115000"/>
              </a:lnSpc>
              <a:spcBef>
                <a:spcPts val="0"/>
              </a:spcBef>
              <a:spcAft>
                <a:spcPts val="0"/>
              </a:spcAft>
              <a:buClr>
                <a:srgbClr val="DB8E14"/>
              </a:buClr>
              <a:buSzPts val="3000"/>
              <a:buFont typeface="Century Gothic"/>
              <a:buChar char="❖"/>
            </a:pPr>
            <a:r>
              <a:rPr lang="en-US" sz="3000" dirty="0">
                <a:solidFill>
                  <a:srgbClr val="FEFEFE"/>
                </a:solidFill>
              </a:rPr>
              <a:t>Write basic code structure and upload it to the board to test</a:t>
            </a:r>
          </a:p>
          <a:p>
            <a:pPr marL="457200" lvl="0" indent="-419100" algn="l" rtl="0">
              <a:lnSpc>
                <a:spcPct val="115000"/>
              </a:lnSpc>
              <a:spcBef>
                <a:spcPts val="0"/>
              </a:spcBef>
              <a:spcAft>
                <a:spcPts val="0"/>
              </a:spcAft>
              <a:buClr>
                <a:srgbClr val="DB8E14"/>
              </a:buClr>
              <a:buSzPts val="3000"/>
              <a:buFont typeface="Century Gothic"/>
              <a:buChar char="❖"/>
            </a:pPr>
            <a:r>
              <a:rPr lang="en-US" sz="3000" dirty="0">
                <a:solidFill>
                  <a:srgbClr val="FEFEFE"/>
                </a:solidFill>
              </a:rPr>
              <a:t>Copy and paste ready made into the code editor</a:t>
            </a:r>
          </a:p>
          <a:p>
            <a:pPr marL="457200" lvl="0" indent="-419100" algn="l" rtl="0">
              <a:lnSpc>
                <a:spcPct val="115000"/>
              </a:lnSpc>
              <a:spcBef>
                <a:spcPts val="0"/>
              </a:spcBef>
              <a:spcAft>
                <a:spcPts val="0"/>
              </a:spcAft>
              <a:buClr>
                <a:srgbClr val="DB8E14"/>
              </a:buClr>
              <a:buSzPts val="3000"/>
              <a:buFont typeface="Century Gothic"/>
              <a:buChar char="❖"/>
            </a:pPr>
            <a:r>
              <a:rPr lang="en-US" sz="3000" dirty="0">
                <a:solidFill>
                  <a:srgbClr val="FEFEFE"/>
                </a:solidFill>
              </a:rPr>
              <a:t>Upload code and see results. </a:t>
            </a:r>
            <a:endParaRPr sz="3000" dirty="0">
              <a:solidFill>
                <a:srgbClr val="FEFEFE"/>
              </a:solidFill>
            </a:endParaRPr>
          </a:p>
          <a:p>
            <a:pPr marL="0" lvl="0" indent="0" algn="l" rtl="0">
              <a:spcBef>
                <a:spcPts val="360"/>
              </a:spcBef>
              <a:spcAft>
                <a:spcPts val="0"/>
              </a:spcAft>
              <a:buNone/>
            </a:pP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g1314b15b039_0_38"/>
          <p:cNvSpPr txBox="1">
            <a:spLocks noGrp="1"/>
          </p:cNvSpPr>
          <p:nvPr>
            <p:ph type="title"/>
          </p:nvPr>
        </p:nvSpPr>
        <p:spPr>
          <a:xfrm>
            <a:off x="810000" y="447188"/>
            <a:ext cx="8285700" cy="9705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Intruder Alarm</a:t>
            </a:r>
            <a:endParaRPr/>
          </a:p>
        </p:txBody>
      </p:sp>
      <p:sp>
        <p:nvSpPr>
          <p:cNvPr id="261" name="Google Shape;261;g1314b15b039_0_38"/>
          <p:cNvSpPr txBox="1">
            <a:spLocks noGrp="1"/>
          </p:cNvSpPr>
          <p:nvPr>
            <p:ph type="body" idx="1"/>
          </p:nvPr>
        </p:nvSpPr>
        <p:spPr>
          <a:xfrm>
            <a:off x="818712" y="2222287"/>
            <a:ext cx="10554600" cy="4316736"/>
          </a:xfrm>
          <a:prstGeom prst="rect">
            <a:avLst/>
          </a:prstGeom>
        </p:spPr>
        <p:txBody>
          <a:bodyPr spcFirstLastPara="1" wrap="square" lIns="91425" tIns="45700" rIns="91425" bIns="45700" anchor="ctr" anchorCtr="0">
            <a:normAutofit/>
          </a:bodyPr>
          <a:lstStyle/>
          <a:p>
            <a:pPr marL="457200" lvl="0" indent="-419100" algn="l" rtl="0">
              <a:lnSpc>
                <a:spcPct val="115000"/>
              </a:lnSpc>
              <a:spcBef>
                <a:spcPts val="0"/>
              </a:spcBef>
              <a:spcAft>
                <a:spcPts val="0"/>
              </a:spcAft>
              <a:buClr>
                <a:srgbClr val="DB8E14"/>
              </a:buClr>
              <a:buSzPts val="3000"/>
              <a:buFont typeface="Arial"/>
              <a:buChar char="❖"/>
            </a:pPr>
            <a:r>
              <a:rPr lang="en-US" sz="3000" dirty="0">
                <a:solidFill>
                  <a:srgbClr val="FEFEFE"/>
                </a:solidFill>
              </a:rPr>
              <a:t>Take a cable and unwrap it. Plug one side into the </a:t>
            </a:r>
            <a:r>
              <a:rPr lang="en-US" sz="3000" u="sng" dirty="0">
                <a:solidFill>
                  <a:srgbClr val="FEFEFE"/>
                </a:solidFill>
              </a:rPr>
              <a:t>light sensor </a:t>
            </a:r>
            <a:r>
              <a:rPr lang="en-US" sz="3000" dirty="0">
                <a:solidFill>
                  <a:srgbClr val="FEFEFE"/>
                </a:solidFill>
              </a:rPr>
              <a:t>and the other into </a:t>
            </a:r>
            <a:r>
              <a:rPr lang="en-US" sz="3000" b="1" dirty="0">
                <a:solidFill>
                  <a:srgbClr val="FEFEFE"/>
                </a:solidFill>
              </a:rPr>
              <a:t>Analog </a:t>
            </a:r>
            <a:r>
              <a:rPr lang="en-US" sz="3000" dirty="0">
                <a:solidFill>
                  <a:srgbClr val="FEFEFE"/>
                </a:solidFill>
              </a:rPr>
              <a:t>socket </a:t>
            </a:r>
            <a:r>
              <a:rPr lang="en-US" sz="3000" b="1" dirty="0">
                <a:solidFill>
                  <a:srgbClr val="FEFEFE"/>
                </a:solidFill>
              </a:rPr>
              <a:t>A0</a:t>
            </a:r>
            <a:r>
              <a:rPr lang="en-US" sz="3000" dirty="0">
                <a:solidFill>
                  <a:srgbClr val="FEFEFE"/>
                </a:solidFill>
              </a:rPr>
              <a:t>. </a:t>
            </a:r>
            <a:endParaRPr sz="3000" dirty="0">
              <a:solidFill>
                <a:srgbClr val="FEFEFE"/>
              </a:solidFill>
            </a:endParaRPr>
          </a:p>
          <a:p>
            <a:pPr marL="457200" lvl="0" indent="-419100" algn="l" rtl="0">
              <a:lnSpc>
                <a:spcPct val="115000"/>
              </a:lnSpc>
              <a:spcBef>
                <a:spcPts val="0"/>
              </a:spcBef>
              <a:spcAft>
                <a:spcPts val="0"/>
              </a:spcAft>
              <a:buClr>
                <a:srgbClr val="DB8E14"/>
              </a:buClr>
              <a:buSzPts val="3000"/>
              <a:buFont typeface="Arial"/>
              <a:buChar char="❖"/>
            </a:pPr>
            <a:r>
              <a:rPr lang="en-US" sz="3000" dirty="0">
                <a:solidFill>
                  <a:srgbClr val="FEFEFE"/>
                </a:solidFill>
              </a:rPr>
              <a:t>Take another cable and unwrap it. Plug one side into the </a:t>
            </a:r>
            <a:r>
              <a:rPr lang="en-US" sz="3000" u="sng" dirty="0">
                <a:solidFill>
                  <a:srgbClr val="FEFEFE"/>
                </a:solidFill>
              </a:rPr>
              <a:t>buzzer socket</a:t>
            </a:r>
            <a:r>
              <a:rPr lang="en-US" sz="3000" dirty="0">
                <a:solidFill>
                  <a:srgbClr val="FEFEFE"/>
                </a:solidFill>
              </a:rPr>
              <a:t> and the other into </a:t>
            </a:r>
            <a:r>
              <a:rPr lang="en-US" sz="3000" b="1" dirty="0">
                <a:solidFill>
                  <a:srgbClr val="FEFEFE"/>
                </a:solidFill>
              </a:rPr>
              <a:t>Digital</a:t>
            </a:r>
            <a:r>
              <a:rPr lang="en-US" sz="3000" dirty="0">
                <a:solidFill>
                  <a:srgbClr val="FEFEFE"/>
                </a:solidFill>
              </a:rPr>
              <a:t> socket </a:t>
            </a:r>
            <a:r>
              <a:rPr lang="en-US" sz="3000" b="1" dirty="0">
                <a:solidFill>
                  <a:srgbClr val="FEFEFE"/>
                </a:solidFill>
              </a:rPr>
              <a:t>D6</a:t>
            </a:r>
            <a:r>
              <a:rPr lang="en-US" sz="3000" dirty="0">
                <a:solidFill>
                  <a:srgbClr val="FEFEFE"/>
                </a:solidFill>
              </a:rPr>
              <a:t>.</a:t>
            </a:r>
            <a:endParaRPr sz="3000" dirty="0">
              <a:solidFill>
                <a:srgbClr val="FEFEFE"/>
              </a:solidFill>
            </a:endParaRPr>
          </a:p>
          <a:p>
            <a:pPr marL="457200" lvl="0" indent="-419100" algn="l" rtl="0">
              <a:lnSpc>
                <a:spcPct val="115000"/>
              </a:lnSpc>
              <a:spcBef>
                <a:spcPts val="0"/>
              </a:spcBef>
              <a:spcAft>
                <a:spcPts val="0"/>
              </a:spcAft>
              <a:buClr>
                <a:srgbClr val="DB8E14"/>
              </a:buClr>
              <a:buSzPts val="3000"/>
              <a:buFont typeface="Century Gothic"/>
              <a:buChar char="❖"/>
            </a:pPr>
            <a:r>
              <a:rPr lang="en-US" sz="3000" dirty="0">
                <a:solidFill>
                  <a:srgbClr val="FEFEFE"/>
                </a:solidFill>
              </a:rPr>
              <a:t>Upload code and see results. When it is bright in the room the alarm goes on and when it is dark the alarm stays off.</a:t>
            </a:r>
            <a:endParaRPr sz="3000" dirty="0">
              <a:solidFill>
                <a:srgbClr val="FEFEFE"/>
              </a:solidFill>
            </a:endParaRPr>
          </a:p>
          <a:p>
            <a:pPr marL="0" lvl="0" indent="0" algn="l" rtl="0">
              <a:spcBef>
                <a:spcPts val="360"/>
              </a:spcBef>
              <a:spcAft>
                <a:spcPts val="0"/>
              </a:spcAft>
              <a:buClr>
                <a:schemeClr val="dk1"/>
              </a:buClr>
              <a:buSzPts val="1100"/>
              <a:buFont typeface="Arial"/>
              <a:buNone/>
            </a:pPr>
            <a:endParaRPr sz="3000" dirty="0">
              <a:solidFill>
                <a:srgbClr val="FEFEFE"/>
              </a:solidFill>
            </a:endParaRPr>
          </a:p>
          <a:p>
            <a:pPr marL="0" lvl="0" indent="0" algn="l" rtl="0">
              <a:spcBef>
                <a:spcPts val="360"/>
              </a:spcBef>
              <a:spcAft>
                <a:spcPts val="0"/>
              </a:spcAft>
              <a:buNone/>
            </a:pP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g1314b15b039_0_44"/>
          <p:cNvSpPr txBox="1">
            <a:spLocks noGrp="1"/>
          </p:cNvSpPr>
          <p:nvPr>
            <p:ph type="title"/>
          </p:nvPr>
        </p:nvSpPr>
        <p:spPr>
          <a:xfrm>
            <a:off x="810000" y="447188"/>
            <a:ext cx="8285700" cy="9705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a:t>Smart thermostat and alarm</a:t>
            </a:r>
            <a:endParaRPr dirty="0"/>
          </a:p>
        </p:txBody>
      </p:sp>
      <p:sp>
        <p:nvSpPr>
          <p:cNvPr id="268" name="Google Shape;268;g1314b15b039_0_44"/>
          <p:cNvSpPr txBox="1">
            <a:spLocks noGrp="1"/>
          </p:cNvSpPr>
          <p:nvPr>
            <p:ph type="body" idx="1"/>
          </p:nvPr>
        </p:nvSpPr>
        <p:spPr>
          <a:xfrm>
            <a:off x="818700" y="2392326"/>
            <a:ext cx="10554600" cy="4465673"/>
          </a:xfrm>
          <a:prstGeom prst="rect">
            <a:avLst/>
          </a:prstGeom>
        </p:spPr>
        <p:txBody>
          <a:bodyPr spcFirstLastPara="1" wrap="square" lIns="91425" tIns="45700" rIns="91425" bIns="45700" anchor="ctr" anchorCtr="0">
            <a:noAutofit/>
          </a:bodyPr>
          <a:lstStyle/>
          <a:p>
            <a:pPr marL="457200" lvl="0" indent="-381000" algn="l" rtl="0">
              <a:lnSpc>
                <a:spcPct val="115000"/>
              </a:lnSpc>
              <a:spcBef>
                <a:spcPts val="0"/>
              </a:spcBef>
              <a:spcAft>
                <a:spcPts val="0"/>
              </a:spcAft>
              <a:buClr>
                <a:srgbClr val="DB8E14"/>
              </a:buClr>
              <a:buSzPts val="2400"/>
              <a:buFont typeface="Arial"/>
              <a:buChar char="❖"/>
            </a:pPr>
            <a:r>
              <a:rPr lang="en-US" sz="2200" dirty="0"/>
              <a:t>Double check that the switches found on the </a:t>
            </a:r>
            <a:r>
              <a:rPr lang="en-US" sz="2200" dirty="0" err="1"/>
              <a:t>Seeeduino</a:t>
            </a:r>
            <a:r>
              <a:rPr lang="en-US" sz="2200" dirty="0"/>
              <a:t> Studio Grove and base shield are set to </a:t>
            </a:r>
            <a:r>
              <a:rPr lang="en-US" sz="2200" b="1" dirty="0"/>
              <a:t>5V</a:t>
            </a:r>
            <a:r>
              <a:rPr lang="en-US" sz="2200" dirty="0"/>
              <a:t> and not 3V3.</a:t>
            </a:r>
            <a:endParaRPr sz="2200" dirty="0"/>
          </a:p>
          <a:p>
            <a:pPr marL="457200" lvl="0" indent="-381000" algn="l" rtl="0">
              <a:lnSpc>
                <a:spcPct val="115000"/>
              </a:lnSpc>
              <a:spcBef>
                <a:spcPts val="0"/>
              </a:spcBef>
              <a:spcAft>
                <a:spcPts val="0"/>
              </a:spcAft>
              <a:buClr>
                <a:srgbClr val="DB8E14"/>
              </a:buClr>
              <a:buSzPts val="2400"/>
              <a:buFont typeface="Arial"/>
              <a:buChar char="❖"/>
            </a:pPr>
            <a:r>
              <a:rPr lang="en-US" sz="2200" dirty="0"/>
              <a:t>Take a cable and unwrap it. Plug one side into the temperature </a:t>
            </a:r>
            <a:r>
              <a:rPr lang="en-US" sz="2200" u="sng" dirty="0"/>
              <a:t>sensor socket</a:t>
            </a:r>
            <a:r>
              <a:rPr lang="en-US" sz="2200" dirty="0"/>
              <a:t> and the other into </a:t>
            </a:r>
            <a:r>
              <a:rPr lang="en-US" sz="2200" b="1" dirty="0"/>
              <a:t>Analog</a:t>
            </a:r>
            <a:r>
              <a:rPr lang="en-US" sz="2200" dirty="0"/>
              <a:t> socket </a:t>
            </a:r>
            <a:r>
              <a:rPr lang="en-US" sz="2200" b="1" dirty="0"/>
              <a:t>A0</a:t>
            </a:r>
            <a:r>
              <a:rPr lang="en-US" sz="2200" dirty="0"/>
              <a:t>.</a:t>
            </a:r>
            <a:endParaRPr sz="2200" dirty="0"/>
          </a:p>
          <a:p>
            <a:pPr marL="457200" lvl="0" indent="-381000" algn="l" rtl="0">
              <a:lnSpc>
                <a:spcPct val="115000"/>
              </a:lnSpc>
              <a:spcBef>
                <a:spcPts val="0"/>
              </a:spcBef>
              <a:spcAft>
                <a:spcPts val="0"/>
              </a:spcAft>
              <a:buClr>
                <a:srgbClr val="DB8E14"/>
              </a:buClr>
              <a:buSzPts val="2400"/>
              <a:buFont typeface="Arial"/>
              <a:buChar char="❖"/>
            </a:pPr>
            <a:r>
              <a:rPr lang="en-US" sz="2200" dirty="0"/>
              <a:t>Take a cable and unwrap it. Plug one side into the </a:t>
            </a:r>
            <a:r>
              <a:rPr lang="en-US" sz="2200" u="sng" dirty="0"/>
              <a:t>Analog Angle Sensor</a:t>
            </a:r>
            <a:r>
              <a:rPr lang="en-US" sz="2200" dirty="0"/>
              <a:t> and the other into </a:t>
            </a:r>
            <a:r>
              <a:rPr lang="en-US" sz="2200" b="1" dirty="0"/>
              <a:t>Analog</a:t>
            </a:r>
            <a:r>
              <a:rPr lang="en-US" sz="2200" dirty="0"/>
              <a:t> socket </a:t>
            </a:r>
            <a:r>
              <a:rPr lang="en-US" sz="2200" b="1" dirty="0"/>
              <a:t>A1</a:t>
            </a:r>
            <a:r>
              <a:rPr lang="en-US" sz="2200" dirty="0"/>
              <a:t>.</a:t>
            </a:r>
            <a:endParaRPr sz="2200" dirty="0"/>
          </a:p>
          <a:p>
            <a:pPr marL="457200" lvl="0" indent="-381000" algn="l" rtl="0">
              <a:lnSpc>
                <a:spcPct val="115000"/>
              </a:lnSpc>
              <a:spcBef>
                <a:spcPts val="0"/>
              </a:spcBef>
              <a:spcAft>
                <a:spcPts val="0"/>
              </a:spcAft>
              <a:buClr>
                <a:srgbClr val="DB8E14"/>
              </a:buClr>
              <a:buSzPts val="2400"/>
              <a:buFont typeface="Arial"/>
              <a:buChar char="❖"/>
            </a:pPr>
            <a:r>
              <a:rPr lang="en-US" sz="2200" dirty="0"/>
              <a:t>Take a cable and unwrap it. Plug one side into the </a:t>
            </a:r>
            <a:r>
              <a:rPr lang="en-US" sz="2200" u="sng" dirty="0"/>
              <a:t>LCD Display</a:t>
            </a:r>
            <a:r>
              <a:rPr lang="en-US" sz="2200" dirty="0"/>
              <a:t> and the other into any </a:t>
            </a:r>
            <a:r>
              <a:rPr lang="en-US" sz="2200" b="1" dirty="0"/>
              <a:t>I2C</a:t>
            </a:r>
            <a:r>
              <a:rPr lang="en-US" sz="2200" dirty="0"/>
              <a:t> socket.</a:t>
            </a:r>
          </a:p>
          <a:p>
            <a:pPr indent="-381000">
              <a:lnSpc>
                <a:spcPct val="115000"/>
              </a:lnSpc>
              <a:spcBef>
                <a:spcPts val="0"/>
              </a:spcBef>
              <a:buClr>
                <a:srgbClr val="DB8E14"/>
              </a:buClr>
              <a:buSzPts val="2400"/>
              <a:buFont typeface="Century Gothic"/>
              <a:buChar char="❖"/>
            </a:pPr>
            <a:r>
              <a:rPr lang="en-US" sz="2200" dirty="0"/>
              <a:t>Take a cable and unwrap it. Plug one side into the </a:t>
            </a:r>
            <a:r>
              <a:rPr lang="en-US" sz="2200" u="sng" dirty="0"/>
              <a:t>Sound Buzzer</a:t>
            </a:r>
            <a:r>
              <a:rPr lang="en-US" sz="2200" dirty="0"/>
              <a:t> and the other into any </a:t>
            </a:r>
            <a:r>
              <a:rPr lang="en-US" sz="2200" b="1" dirty="0"/>
              <a:t>D4</a:t>
            </a:r>
            <a:r>
              <a:rPr lang="en-US" sz="2200" dirty="0"/>
              <a:t> socket.</a:t>
            </a:r>
          </a:p>
          <a:p>
            <a:pPr marL="457200" lvl="0" indent="-381000" algn="l" rtl="0">
              <a:lnSpc>
                <a:spcPct val="115000"/>
              </a:lnSpc>
              <a:spcBef>
                <a:spcPts val="0"/>
              </a:spcBef>
              <a:spcAft>
                <a:spcPts val="0"/>
              </a:spcAft>
              <a:buClr>
                <a:srgbClr val="DB8E14"/>
              </a:buClr>
              <a:buSzPts val="2400"/>
              <a:buFont typeface="Century Gothic"/>
              <a:buChar char="❖"/>
            </a:pPr>
            <a:r>
              <a:rPr lang="en-US" sz="2200" dirty="0"/>
              <a:t>Upload code and see results. </a:t>
            </a:r>
            <a:endParaRPr sz="2200" dirty="0"/>
          </a:p>
          <a:p>
            <a:pPr marL="0" lvl="0" indent="0" algn="l" rtl="0">
              <a:spcBef>
                <a:spcPts val="360"/>
              </a:spcBef>
              <a:spcAft>
                <a:spcPts val="0"/>
              </a:spcAft>
              <a:buNone/>
            </a:pPr>
            <a:endParaRPr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g1314b15b039_0_44"/>
          <p:cNvSpPr txBox="1">
            <a:spLocks noGrp="1"/>
          </p:cNvSpPr>
          <p:nvPr>
            <p:ph type="title"/>
          </p:nvPr>
        </p:nvSpPr>
        <p:spPr>
          <a:xfrm>
            <a:off x="810000" y="447188"/>
            <a:ext cx="8285700" cy="9705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a:t>Keep learning</a:t>
            </a:r>
            <a:endParaRPr dirty="0"/>
          </a:p>
        </p:txBody>
      </p:sp>
      <p:sp>
        <p:nvSpPr>
          <p:cNvPr id="268" name="Google Shape;268;g1314b15b039_0_44"/>
          <p:cNvSpPr txBox="1">
            <a:spLocks noGrp="1"/>
          </p:cNvSpPr>
          <p:nvPr>
            <p:ph type="body" idx="1"/>
          </p:nvPr>
        </p:nvSpPr>
        <p:spPr>
          <a:xfrm>
            <a:off x="818700" y="2392326"/>
            <a:ext cx="10554600" cy="4465673"/>
          </a:xfrm>
          <a:prstGeom prst="rect">
            <a:avLst/>
          </a:prstGeom>
        </p:spPr>
        <p:txBody>
          <a:bodyPr spcFirstLastPara="1" wrap="square" lIns="91425" tIns="45700" rIns="91425" bIns="45700" anchor="ctr" anchorCtr="0">
            <a:noAutofit/>
          </a:bodyPr>
          <a:lstStyle/>
          <a:p>
            <a:pPr marL="457200" lvl="0" indent="-381000" algn="l" rtl="0">
              <a:lnSpc>
                <a:spcPct val="115000"/>
              </a:lnSpc>
              <a:spcBef>
                <a:spcPts val="0"/>
              </a:spcBef>
              <a:spcAft>
                <a:spcPts val="0"/>
              </a:spcAft>
              <a:buClr>
                <a:srgbClr val="DB8E14"/>
              </a:buClr>
              <a:buSzPts val="2400"/>
              <a:buFont typeface="Arial"/>
              <a:buChar char="❖"/>
            </a:pPr>
            <a:r>
              <a:rPr lang="en-US" sz="2200" dirty="0"/>
              <a:t>Register for our bi-weekly coding and robotic workshops at </a:t>
            </a:r>
            <a:r>
              <a:rPr lang="en-US" sz="2200" dirty="0">
                <a:hlinkClick r:id="rId3"/>
              </a:rPr>
              <a:t>www.daytocode.org</a:t>
            </a:r>
            <a:r>
              <a:rPr lang="en-US" sz="2200" dirty="0"/>
              <a:t>.</a:t>
            </a:r>
          </a:p>
          <a:p>
            <a:pPr marL="457200" lvl="0" indent="-381000" algn="l" rtl="0">
              <a:lnSpc>
                <a:spcPct val="115000"/>
              </a:lnSpc>
              <a:spcBef>
                <a:spcPts val="0"/>
              </a:spcBef>
              <a:spcAft>
                <a:spcPts val="0"/>
              </a:spcAft>
              <a:buClr>
                <a:srgbClr val="DB8E14"/>
              </a:buClr>
              <a:buSzPts val="2400"/>
              <a:buFont typeface="Arial"/>
              <a:buChar char="❖"/>
            </a:pPr>
            <a:r>
              <a:rPr lang="en-US" sz="2200" dirty="0"/>
              <a:t>Follow us on Instagram at: </a:t>
            </a:r>
            <a:r>
              <a:rPr lang="en-US" sz="2200" dirty="0" err="1"/>
              <a:t>Instagram.com</a:t>
            </a:r>
            <a:r>
              <a:rPr lang="en-US" sz="2200" dirty="0"/>
              <a:t>/</a:t>
            </a:r>
            <a:r>
              <a:rPr lang="en-US" sz="2200" dirty="0" err="1"/>
              <a:t>daytocode</a:t>
            </a:r>
            <a:endParaRPr sz="2400" dirty="0"/>
          </a:p>
        </p:txBody>
      </p:sp>
    </p:spTree>
    <p:extLst>
      <p:ext uri="{BB962C8B-B14F-4D97-AF65-F5344CB8AC3E}">
        <p14:creationId xmlns:p14="http://schemas.microsoft.com/office/powerpoint/2010/main" val="2579811670"/>
      </p:ext>
    </p:extLst>
  </p:cSld>
  <p:clrMapOvr>
    <a:masterClrMapping/>
  </p:clrMapOvr>
</p:sld>
</file>

<file path=ppt/theme/theme1.xml><?xml version="1.0" encoding="utf-8"?>
<a:theme xmlns:a="http://schemas.openxmlformats.org/drawingml/2006/main" name="2_Quotable">
  <a:themeElements>
    <a:clrScheme name="Quotable">
      <a:dk1>
        <a:srgbClr val="000000"/>
      </a:dk1>
      <a:lt1>
        <a:srgbClr val="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123</TotalTime>
  <Words>545</Words>
  <Application>Microsoft Macintosh PowerPoint</Application>
  <PresentationFormat>Widescreen</PresentationFormat>
  <Paragraphs>43</Paragraphs>
  <Slides>8</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Noto Sans Symbols</vt:lpstr>
      <vt:lpstr>Century Gothic</vt:lpstr>
      <vt:lpstr>Calibri</vt:lpstr>
      <vt:lpstr>2_Quotable</vt:lpstr>
      <vt:lpstr>About Daytocode Inc.</vt:lpstr>
      <vt:lpstr>Hands-on activities:  Robotics Assembly and Programming</vt:lpstr>
      <vt:lpstr>Robotics basics</vt:lpstr>
      <vt:lpstr>Projects for Harvest Tech Fair</vt:lpstr>
      <vt:lpstr>LCD Write your name and say hello</vt:lpstr>
      <vt:lpstr>Intruder Alarm</vt:lpstr>
      <vt:lpstr>Smart thermostat and alarm</vt:lpstr>
      <vt:lpstr>Keep learning</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Robotics Assembly and Programming</dc:title>
  <dc:subject/>
  <dc:creator>Daytocode</dc:creator>
  <cp:keywords/>
  <dc:description/>
  <cp:lastModifiedBy>Emmanuel Bamba</cp:lastModifiedBy>
  <cp:revision>21</cp:revision>
  <dcterms:created xsi:type="dcterms:W3CDTF">2021-10-19T12:10:02Z</dcterms:created>
  <dcterms:modified xsi:type="dcterms:W3CDTF">2023-09-27T02:47:26Z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