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58" r:id="rId6"/>
    <p:sldId id="259" r:id="rId7"/>
    <p:sldId id="260" r:id="rId8"/>
    <p:sldId id="261"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4" autoAdjust="0"/>
    <p:restoredTop sz="94660"/>
  </p:normalViewPr>
  <p:slideViewPr>
    <p:cSldViewPr snapToGrid="0">
      <p:cViewPr varScale="1">
        <p:scale>
          <a:sx n="156" d="100"/>
          <a:sy n="156" d="100"/>
        </p:scale>
        <p:origin x="19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4AFA-C30A-C38F-FDA3-B67D7D834F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BAADB48-E939-6378-F334-783F3F5473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E8BE486-0F79-30DA-F38B-86E9BC3DAF74}"/>
              </a:ext>
            </a:extLst>
          </p:cNvPr>
          <p:cNvSpPr>
            <a:spLocks noGrp="1"/>
          </p:cNvSpPr>
          <p:nvPr>
            <p:ph type="dt" sz="half" idx="10"/>
          </p:nvPr>
        </p:nvSpPr>
        <p:spPr/>
        <p:txBody>
          <a:bodyPr/>
          <a:lstStyle/>
          <a:p>
            <a:fld id="{4DFC39C1-968C-4EA0-978F-B7A8174A00B2}" type="datetimeFigureOut">
              <a:rPr lang="en-GB" smtClean="0"/>
              <a:t>30/04/2025</a:t>
            </a:fld>
            <a:endParaRPr lang="en-GB"/>
          </a:p>
        </p:txBody>
      </p:sp>
      <p:sp>
        <p:nvSpPr>
          <p:cNvPr id="5" name="Footer Placeholder 4">
            <a:extLst>
              <a:ext uri="{FF2B5EF4-FFF2-40B4-BE49-F238E27FC236}">
                <a16:creationId xmlns:a16="http://schemas.microsoft.com/office/drawing/2014/main" id="{26ED1297-4D84-5DB2-E3D5-5D88AEB272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D477B4-CCDD-3251-78AD-B33F5314CF3D}"/>
              </a:ext>
            </a:extLst>
          </p:cNvPr>
          <p:cNvSpPr>
            <a:spLocks noGrp="1"/>
          </p:cNvSpPr>
          <p:nvPr>
            <p:ph type="sldNum" sz="quarter" idx="12"/>
          </p:nvPr>
        </p:nvSpPr>
        <p:spPr/>
        <p:txBody>
          <a:bodyPr/>
          <a:lstStyle/>
          <a:p>
            <a:fld id="{B1B75C8E-7FE6-4157-9264-1D3E96973B60}" type="slidenum">
              <a:rPr lang="en-GB" smtClean="0"/>
              <a:t>‹#›</a:t>
            </a:fld>
            <a:endParaRPr lang="en-GB"/>
          </a:p>
        </p:txBody>
      </p:sp>
    </p:spTree>
    <p:extLst>
      <p:ext uri="{BB962C8B-B14F-4D97-AF65-F5344CB8AC3E}">
        <p14:creationId xmlns:p14="http://schemas.microsoft.com/office/powerpoint/2010/main" val="249233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D798-6000-9BD1-FA1D-24ABAF42748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E99BD0-1B0B-A3E3-E535-D0CDCC6B27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11A49C-7385-8662-1A09-17B8972F6443}"/>
              </a:ext>
            </a:extLst>
          </p:cNvPr>
          <p:cNvSpPr>
            <a:spLocks noGrp="1"/>
          </p:cNvSpPr>
          <p:nvPr>
            <p:ph type="dt" sz="half" idx="10"/>
          </p:nvPr>
        </p:nvSpPr>
        <p:spPr/>
        <p:txBody>
          <a:bodyPr/>
          <a:lstStyle/>
          <a:p>
            <a:fld id="{4DFC39C1-968C-4EA0-978F-B7A8174A00B2}" type="datetimeFigureOut">
              <a:rPr lang="en-GB" smtClean="0"/>
              <a:t>30/04/2025</a:t>
            </a:fld>
            <a:endParaRPr lang="en-GB"/>
          </a:p>
        </p:txBody>
      </p:sp>
      <p:sp>
        <p:nvSpPr>
          <p:cNvPr id="5" name="Footer Placeholder 4">
            <a:extLst>
              <a:ext uri="{FF2B5EF4-FFF2-40B4-BE49-F238E27FC236}">
                <a16:creationId xmlns:a16="http://schemas.microsoft.com/office/drawing/2014/main" id="{24ED237E-F065-3173-7A62-9B44314633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521200-9C89-BFFD-0045-C5F603FA4AEF}"/>
              </a:ext>
            </a:extLst>
          </p:cNvPr>
          <p:cNvSpPr>
            <a:spLocks noGrp="1"/>
          </p:cNvSpPr>
          <p:nvPr>
            <p:ph type="sldNum" sz="quarter" idx="12"/>
          </p:nvPr>
        </p:nvSpPr>
        <p:spPr/>
        <p:txBody>
          <a:bodyPr/>
          <a:lstStyle/>
          <a:p>
            <a:fld id="{B1B75C8E-7FE6-4157-9264-1D3E96973B60}" type="slidenum">
              <a:rPr lang="en-GB" smtClean="0"/>
              <a:t>‹#›</a:t>
            </a:fld>
            <a:endParaRPr lang="en-GB"/>
          </a:p>
        </p:txBody>
      </p:sp>
    </p:spTree>
    <p:extLst>
      <p:ext uri="{BB962C8B-B14F-4D97-AF65-F5344CB8AC3E}">
        <p14:creationId xmlns:p14="http://schemas.microsoft.com/office/powerpoint/2010/main" val="1014542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F7C9F-4EE2-7071-6FD7-46CDBA35F7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243DD17-9E35-40C9-9368-5D7E086B13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7E4CEA-F68C-B42C-A98C-443F56D8E5A6}"/>
              </a:ext>
            </a:extLst>
          </p:cNvPr>
          <p:cNvSpPr>
            <a:spLocks noGrp="1"/>
          </p:cNvSpPr>
          <p:nvPr>
            <p:ph type="dt" sz="half" idx="10"/>
          </p:nvPr>
        </p:nvSpPr>
        <p:spPr/>
        <p:txBody>
          <a:bodyPr/>
          <a:lstStyle/>
          <a:p>
            <a:fld id="{4DFC39C1-968C-4EA0-978F-B7A8174A00B2}" type="datetimeFigureOut">
              <a:rPr lang="en-GB" smtClean="0"/>
              <a:t>30/04/2025</a:t>
            </a:fld>
            <a:endParaRPr lang="en-GB"/>
          </a:p>
        </p:txBody>
      </p:sp>
      <p:sp>
        <p:nvSpPr>
          <p:cNvPr id="5" name="Footer Placeholder 4">
            <a:extLst>
              <a:ext uri="{FF2B5EF4-FFF2-40B4-BE49-F238E27FC236}">
                <a16:creationId xmlns:a16="http://schemas.microsoft.com/office/drawing/2014/main" id="{B64A0483-1303-D436-720C-4A16CCB51F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4DC9DB-44F5-44E4-A1B3-B0CE27DCF59A}"/>
              </a:ext>
            </a:extLst>
          </p:cNvPr>
          <p:cNvSpPr>
            <a:spLocks noGrp="1"/>
          </p:cNvSpPr>
          <p:nvPr>
            <p:ph type="sldNum" sz="quarter" idx="12"/>
          </p:nvPr>
        </p:nvSpPr>
        <p:spPr/>
        <p:txBody>
          <a:bodyPr/>
          <a:lstStyle/>
          <a:p>
            <a:fld id="{B1B75C8E-7FE6-4157-9264-1D3E96973B60}" type="slidenum">
              <a:rPr lang="en-GB" smtClean="0"/>
              <a:t>‹#›</a:t>
            </a:fld>
            <a:endParaRPr lang="en-GB"/>
          </a:p>
        </p:txBody>
      </p:sp>
    </p:spTree>
    <p:extLst>
      <p:ext uri="{BB962C8B-B14F-4D97-AF65-F5344CB8AC3E}">
        <p14:creationId xmlns:p14="http://schemas.microsoft.com/office/powerpoint/2010/main" val="297584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A806-2C2B-FBCF-97CF-AF488C19F34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9E9845E-C86D-B5B6-F2E7-6F2449CB09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15C290-4E3D-ADBA-ED7B-B12925849E97}"/>
              </a:ext>
            </a:extLst>
          </p:cNvPr>
          <p:cNvSpPr>
            <a:spLocks noGrp="1"/>
          </p:cNvSpPr>
          <p:nvPr>
            <p:ph type="dt" sz="half" idx="10"/>
          </p:nvPr>
        </p:nvSpPr>
        <p:spPr/>
        <p:txBody>
          <a:bodyPr/>
          <a:lstStyle/>
          <a:p>
            <a:fld id="{4DFC39C1-968C-4EA0-978F-B7A8174A00B2}" type="datetimeFigureOut">
              <a:rPr lang="en-GB" smtClean="0"/>
              <a:t>30/04/2025</a:t>
            </a:fld>
            <a:endParaRPr lang="en-GB"/>
          </a:p>
        </p:txBody>
      </p:sp>
      <p:sp>
        <p:nvSpPr>
          <p:cNvPr id="5" name="Footer Placeholder 4">
            <a:extLst>
              <a:ext uri="{FF2B5EF4-FFF2-40B4-BE49-F238E27FC236}">
                <a16:creationId xmlns:a16="http://schemas.microsoft.com/office/drawing/2014/main" id="{8DCEE712-6094-0379-C73B-7C74B1A129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CD1A48-75D3-0125-2339-CDDAF345948A}"/>
              </a:ext>
            </a:extLst>
          </p:cNvPr>
          <p:cNvSpPr>
            <a:spLocks noGrp="1"/>
          </p:cNvSpPr>
          <p:nvPr>
            <p:ph type="sldNum" sz="quarter" idx="12"/>
          </p:nvPr>
        </p:nvSpPr>
        <p:spPr/>
        <p:txBody>
          <a:bodyPr/>
          <a:lstStyle/>
          <a:p>
            <a:fld id="{B1B75C8E-7FE6-4157-9264-1D3E96973B60}" type="slidenum">
              <a:rPr lang="en-GB" smtClean="0"/>
              <a:t>‹#›</a:t>
            </a:fld>
            <a:endParaRPr lang="en-GB"/>
          </a:p>
        </p:txBody>
      </p:sp>
    </p:spTree>
    <p:extLst>
      <p:ext uri="{BB962C8B-B14F-4D97-AF65-F5344CB8AC3E}">
        <p14:creationId xmlns:p14="http://schemas.microsoft.com/office/powerpoint/2010/main" val="222427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9778-B29A-664A-15F2-C8FAF2DEC1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8CE8626-AB1A-EDFF-5463-145B239BDB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202465-5436-E3D8-493D-97D6229F596E}"/>
              </a:ext>
            </a:extLst>
          </p:cNvPr>
          <p:cNvSpPr>
            <a:spLocks noGrp="1"/>
          </p:cNvSpPr>
          <p:nvPr>
            <p:ph type="dt" sz="half" idx="10"/>
          </p:nvPr>
        </p:nvSpPr>
        <p:spPr/>
        <p:txBody>
          <a:bodyPr/>
          <a:lstStyle/>
          <a:p>
            <a:fld id="{4DFC39C1-968C-4EA0-978F-B7A8174A00B2}" type="datetimeFigureOut">
              <a:rPr lang="en-GB" smtClean="0"/>
              <a:t>30/04/2025</a:t>
            </a:fld>
            <a:endParaRPr lang="en-GB"/>
          </a:p>
        </p:txBody>
      </p:sp>
      <p:sp>
        <p:nvSpPr>
          <p:cNvPr id="5" name="Footer Placeholder 4">
            <a:extLst>
              <a:ext uri="{FF2B5EF4-FFF2-40B4-BE49-F238E27FC236}">
                <a16:creationId xmlns:a16="http://schemas.microsoft.com/office/drawing/2014/main" id="{C8A797FF-891F-780C-8C27-D08F63FB1A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05A19A-C8F7-A06B-C358-1AD3DC94F320}"/>
              </a:ext>
            </a:extLst>
          </p:cNvPr>
          <p:cNvSpPr>
            <a:spLocks noGrp="1"/>
          </p:cNvSpPr>
          <p:nvPr>
            <p:ph type="sldNum" sz="quarter" idx="12"/>
          </p:nvPr>
        </p:nvSpPr>
        <p:spPr/>
        <p:txBody>
          <a:bodyPr/>
          <a:lstStyle/>
          <a:p>
            <a:fld id="{B1B75C8E-7FE6-4157-9264-1D3E96973B60}" type="slidenum">
              <a:rPr lang="en-GB" smtClean="0"/>
              <a:t>‹#›</a:t>
            </a:fld>
            <a:endParaRPr lang="en-GB"/>
          </a:p>
        </p:txBody>
      </p:sp>
    </p:spTree>
    <p:extLst>
      <p:ext uri="{BB962C8B-B14F-4D97-AF65-F5344CB8AC3E}">
        <p14:creationId xmlns:p14="http://schemas.microsoft.com/office/powerpoint/2010/main" val="1227461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8DBB-6A6B-C5C6-49E0-8E3328C2CA7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9E1CFC-575C-7E37-A812-D71E1196FD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D10153B-789A-0A9C-6540-DAEDA5E908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C9F86D4-4E8E-BC42-A032-DDB96AF43BCD}"/>
              </a:ext>
            </a:extLst>
          </p:cNvPr>
          <p:cNvSpPr>
            <a:spLocks noGrp="1"/>
          </p:cNvSpPr>
          <p:nvPr>
            <p:ph type="dt" sz="half" idx="10"/>
          </p:nvPr>
        </p:nvSpPr>
        <p:spPr/>
        <p:txBody>
          <a:bodyPr/>
          <a:lstStyle/>
          <a:p>
            <a:fld id="{4DFC39C1-968C-4EA0-978F-B7A8174A00B2}" type="datetimeFigureOut">
              <a:rPr lang="en-GB" smtClean="0"/>
              <a:t>30/04/2025</a:t>
            </a:fld>
            <a:endParaRPr lang="en-GB"/>
          </a:p>
        </p:txBody>
      </p:sp>
      <p:sp>
        <p:nvSpPr>
          <p:cNvPr id="6" name="Footer Placeholder 5">
            <a:extLst>
              <a:ext uri="{FF2B5EF4-FFF2-40B4-BE49-F238E27FC236}">
                <a16:creationId xmlns:a16="http://schemas.microsoft.com/office/drawing/2014/main" id="{968A0E8C-F0DD-6CBF-98C7-261F363978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6C0D56-A7AB-C333-78CF-1F99C599D113}"/>
              </a:ext>
            </a:extLst>
          </p:cNvPr>
          <p:cNvSpPr>
            <a:spLocks noGrp="1"/>
          </p:cNvSpPr>
          <p:nvPr>
            <p:ph type="sldNum" sz="quarter" idx="12"/>
          </p:nvPr>
        </p:nvSpPr>
        <p:spPr/>
        <p:txBody>
          <a:bodyPr/>
          <a:lstStyle/>
          <a:p>
            <a:fld id="{B1B75C8E-7FE6-4157-9264-1D3E96973B60}" type="slidenum">
              <a:rPr lang="en-GB" smtClean="0"/>
              <a:t>‹#›</a:t>
            </a:fld>
            <a:endParaRPr lang="en-GB"/>
          </a:p>
        </p:txBody>
      </p:sp>
    </p:spTree>
    <p:extLst>
      <p:ext uri="{BB962C8B-B14F-4D97-AF65-F5344CB8AC3E}">
        <p14:creationId xmlns:p14="http://schemas.microsoft.com/office/powerpoint/2010/main" val="133044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075C-A937-6C80-D7AA-1D4B12DC95E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D04391-3ED3-D219-0007-3351C451AD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B6835A-CBAB-D306-84D9-689CA59B5A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7C78081-103F-9BE4-648C-10097306F5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587D37-BF06-1825-870E-7CC8D1314A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A177962-FBB6-5BC3-EF69-D54D0B7B77A7}"/>
              </a:ext>
            </a:extLst>
          </p:cNvPr>
          <p:cNvSpPr>
            <a:spLocks noGrp="1"/>
          </p:cNvSpPr>
          <p:nvPr>
            <p:ph type="dt" sz="half" idx="10"/>
          </p:nvPr>
        </p:nvSpPr>
        <p:spPr/>
        <p:txBody>
          <a:bodyPr/>
          <a:lstStyle/>
          <a:p>
            <a:fld id="{4DFC39C1-968C-4EA0-978F-B7A8174A00B2}" type="datetimeFigureOut">
              <a:rPr lang="en-GB" smtClean="0"/>
              <a:t>30/04/2025</a:t>
            </a:fld>
            <a:endParaRPr lang="en-GB"/>
          </a:p>
        </p:txBody>
      </p:sp>
      <p:sp>
        <p:nvSpPr>
          <p:cNvPr id="8" name="Footer Placeholder 7">
            <a:extLst>
              <a:ext uri="{FF2B5EF4-FFF2-40B4-BE49-F238E27FC236}">
                <a16:creationId xmlns:a16="http://schemas.microsoft.com/office/drawing/2014/main" id="{80413BDF-ACE6-6ECD-78EA-FED6C526D6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4ADD93B-7ED6-9A7C-9AA4-D3C28AB22707}"/>
              </a:ext>
            </a:extLst>
          </p:cNvPr>
          <p:cNvSpPr>
            <a:spLocks noGrp="1"/>
          </p:cNvSpPr>
          <p:nvPr>
            <p:ph type="sldNum" sz="quarter" idx="12"/>
          </p:nvPr>
        </p:nvSpPr>
        <p:spPr/>
        <p:txBody>
          <a:bodyPr/>
          <a:lstStyle/>
          <a:p>
            <a:fld id="{B1B75C8E-7FE6-4157-9264-1D3E96973B60}" type="slidenum">
              <a:rPr lang="en-GB" smtClean="0"/>
              <a:t>‹#›</a:t>
            </a:fld>
            <a:endParaRPr lang="en-GB"/>
          </a:p>
        </p:txBody>
      </p:sp>
    </p:spTree>
    <p:extLst>
      <p:ext uri="{BB962C8B-B14F-4D97-AF65-F5344CB8AC3E}">
        <p14:creationId xmlns:p14="http://schemas.microsoft.com/office/powerpoint/2010/main" val="3612850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04CD-7855-FE81-8F2C-DE072A7642F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83ED3C-938C-72CD-71C1-5BB3AC03FD79}"/>
              </a:ext>
            </a:extLst>
          </p:cNvPr>
          <p:cNvSpPr>
            <a:spLocks noGrp="1"/>
          </p:cNvSpPr>
          <p:nvPr>
            <p:ph type="dt" sz="half" idx="10"/>
          </p:nvPr>
        </p:nvSpPr>
        <p:spPr/>
        <p:txBody>
          <a:bodyPr/>
          <a:lstStyle/>
          <a:p>
            <a:fld id="{4DFC39C1-968C-4EA0-978F-B7A8174A00B2}" type="datetimeFigureOut">
              <a:rPr lang="en-GB" smtClean="0"/>
              <a:t>30/04/2025</a:t>
            </a:fld>
            <a:endParaRPr lang="en-GB"/>
          </a:p>
        </p:txBody>
      </p:sp>
      <p:sp>
        <p:nvSpPr>
          <p:cNvPr id="4" name="Footer Placeholder 3">
            <a:extLst>
              <a:ext uri="{FF2B5EF4-FFF2-40B4-BE49-F238E27FC236}">
                <a16:creationId xmlns:a16="http://schemas.microsoft.com/office/drawing/2014/main" id="{FF3255C3-B248-6ED6-22C9-4C5FD9D6342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6B69283-2E64-9E76-56B6-DEC3DE5B364C}"/>
              </a:ext>
            </a:extLst>
          </p:cNvPr>
          <p:cNvSpPr>
            <a:spLocks noGrp="1"/>
          </p:cNvSpPr>
          <p:nvPr>
            <p:ph type="sldNum" sz="quarter" idx="12"/>
          </p:nvPr>
        </p:nvSpPr>
        <p:spPr/>
        <p:txBody>
          <a:bodyPr/>
          <a:lstStyle/>
          <a:p>
            <a:fld id="{B1B75C8E-7FE6-4157-9264-1D3E96973B60}" type="slidenum">
              <a:rPr lang="en-GB" smtClean="0"/>
              <a:t>‹#›</a:t>
            </a:fld>
            <a:endParaRPr lang="en-GB"/>
          </a:p>
        </p:txBody>
      </p:sp>
    </p:spTree>
    <p:extLst>
      <p:ext uri="{BB962C8B-B14F-4D97-AF65-F5344CB8AC3E}">
        <p14:creationId xmlns:p14="http://schemas.microsoft.com/office/powerpoint/2010/main" val="371803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93633-B4C2-104A-3E25-4D4165486369}"/>
              </a:ext>
            </a:extLst>
          </p:cNvPr>
          <p:cNvSpPr>
            <a:spLocks noGrp="1"/>
          </p:cNvSpPr>
          <p:nvPr>
            <p:ph type="dt" sz="half" idx="10"/>
          </p:nvPr>
        </p:nvSpPr>
        <p:spPr/>
        <p:txBody>
          <a:bodyPr/>
          <a:lstStyle/>
          <a:p>
            <a:fld id="{4DFC39C1-968C-4EA0-978F-B7A8174A00B2}" type="datetimeFigureOut">
              <a:rPr lang="en-GB" smtClean="0"/>
              <a:t>30/04/2025</a:t>
            </a:fld>
            <a:endParaRPr lang="en-GB"/>
          </a:p>
        </p:txBody>
      </p:sp>
      <p:sp>
        <p:nvSpPr>
          <p:cNvPr id="3" name="Footer Placeholder 2">
            <a:extLst>
              <a:ext uri="{FF2B5EF4-FFF2-40B4-BE49-F238E27FC236}">
                <a16:creationId xmlns:a16="http://schemas.microsoft.com/office/drawing/2014/main" id="{407FC29C-D533-0529-1480-90038B11791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C7EE159-2898-66C2-9362-90BF419EC41F}"/>
              </a:ext>
            </a:extLst>
          </p:cNvPr>
          <p:cNvSpPr>
            <a:spLocks noGrp="1"/>
          </p:cNvSpPr>
          <p:nvPr>
            <p:ph type="sldNum" sz="quarter" idx="12"/>
          </p:nvPr>
        </p:nvSpPr>
        <p:spPr/>
        <p:txBody>
          <a:bodyPr/>
          <a:lstStyle/>
          <a:p>
            <a:fld id="{B1B75C8E-7FE6-4157-9264-1D3E96973B60}" type="slidenum">
              <a:rPr lang="en-GB" smtClean="0"/>
              <a:t>‹#›</a:t>
            </a:fld>
            <a:endParaRPr lang="en-GB"/>
          </a:p>
        </p:txBody>
      </p:sp>
    </p:spTree>
    <p:extLst>
      <p:ext uri="{BB962C8B-B14F-4D97-AF65-F5344CB8AC3E}">
        <p14:creationId xmlns:p14="http://schemas.microsoft.com/office/powerpoint/2010/main" val="1571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4852-F07B-5874-0C37-0E262A32C2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23ECF71-2138-9380-EF4A-1D5A71E25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626BC23-DB3E-E7D7-A0F7-2550EE3C3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0B559C-C87D-89DD-D86E-6FA923EB6461}"/>
              </a:ext>
            </a:extLst>
          </p:cNvPr>
          <p:cNvSpPr>
            <a:spLocks noGrp="1"/>
          </p:cNvSpPr>
          <p:nvPr>
            <p:ph type="dt" sz="half" idx="10"/>
          </p:nvPr>
        </p:nvSpPr>
        <p:spPr/>
        <p:txBody>
          <a:bodyPr/>
          <a:lstStyle/>
          <a:p>
            <a:fld id="{4DFC39C1-968C-4EA0-978F-B7A8174A00B2}" type="datetimeFigureOut">
              <a:rPr lang="en-GB" smtClean="0"/>
              <a:t>30/04/2025</a:t>
            </a:fld>
            <a:endParaRPr lang="en-GB"/>
          </a:p>
        </p:txBody>
      </p:sp>
      <p:sp>
        <p:nvSpPr>
          <p:cNvPr id="6" name="Footer Placeholder 5">
            <a:extLst>
              <a:ext uri="{FF2B5EF4-FFF2-40B4-BE49-F238E27FC236}">
                <a16:creationId xmlns:a16="http://schemas.microsoft.com/office/drawing/2014/main" id="{9E6377D2-48CE-4FBF-C0C6-F5C975672A9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36C07D-F51E-1724-F374-95AB94794E1A}"/>
              </a:ext>
            </a:extLst>
          </p:cNvPr>
          <p:cNvSpPr>
            <a:spLocks noGrp="1"/>
          </p:cNvSpPr>
          <p:nvPr>
            <p:ph type="sldNum" sz="quarter" idx="12"/>
          </p:nvPr>
        </p:nvSpPr>
        <p:spPr/>
        <p:txBody>
          <a:bodyPr/>
          <a:lstStyle/>
          <a:p>
            <a:fld id="{B1B75C8E-7FE6-4157-9264-1D3E96973B60}" type="slidenum">
              <a:rPr lang="en-GB" smtClean="0"/>
              <a:t>‹#›</a:t>
            </a:fld>
            <a:endParaRPr lang="en-GB"/>
          </a:p>
        </p:txBody>
      </p:sp>
    </p:spTree>
    <p:extLst>
      <p:ext uri="{BB962C8B-B14F-4D97-AF65-F5344CB8AC3E}">
        <p14:creationId xmlns:p14="http://schemas.microsoft.com/office/powerpoint/2010/main" val="1937648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A5E6-FDC5-1B49-1FD4-0955B4A059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0410D9F-E869-70FE-E784-44DC2E8B5D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6A3C890-05F0-7023-0A91-C01D83DAD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097C09-6BEC-FB45-449F-2D4486DFAE6F}"/>
              </a:ext>
            </a:extLst>
          </p:cNvPr>
          <p:cNvSpPr>
            <a:spLocks noGrp="1"/>
          </p:cNvSpPr>
          <p:nvPr>
            <p:ph type="dt" sz="half" idx="10"/>
          </p:nvPr>
        </p:nvSpPr>
        <p:spPr/>
        <p:txBody>
          <a:bodyPr/>
          <a:lstStyle/>
          <a:p>
            <a:fld id="{4DFC39C1-968C-4EA0-978F-B7A8174A00B2}" type="datetimeFigureOut">
              <a:rPr lang="en-GB" smtClean="0"/>
              <a:t>30/04/2025</a:t>
            </a:fld>
            <a:endParaRPr lang="en-GB"/>
          </a:p>
        </p:txBody>
      </p:sp>
      <p:sp>
        <p:nvSpPr>
          <p:cNvPr id="6" name="Footer Placeholder 5">
            <a:extLst>
              <a:ext uri="{FF2B5EF4-FFF2-40B4-BE49-F238E27FC236}">
                <a16:creationId xmlns:a16="http://schemas.microsoft.com/office/drawing/2014/main" id="{64EDEF73-7366-FBF4-519C-AF632F1F71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9DB3BD-6829-E1EF-289D-501356991669}"/>
              </a:ext>
            </a:extLst>
          </p:cNvPr>
          <p:cNvSpPr>
            <a:spLocks noGrp="1"/>
          </p:cNvSpPr>
          <p:nvPr>
            <p:ph type="sldNum" sz="quarter" idx="12"/>
          </p:nvPr>
        </p:nvSpPr>
        <p:spPr/>
        <p:txBody>
          <a:bodyPr/>
          <a:lstStyle/>
          <a:p>
            <a:fld id="{B1B75C8E-7FE6-4157-9264-1D3E96973B60}" type="slidenum">
              <a:rPr lang="en-GB" smtClean="0"/>
              <a:t>‹#›</a:t>
            </a:fld>
            <a:endParaRPr lang="en-GB"/>
          </a:p>
        </p:txBody>
      </p:sp>
    </p:spTree>
    <p:extLst>
      <p:ext uri="{BB962C8B-B14F-4D97-AF65-F5344CB8AC3E}">
        <p14:creationId xmlns:p14="http://schemas.microsoft.com/office/powerpoint/2010/main" val="147292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1C384-80A5-8443-496F-0F47DF8082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F977655-9264-80D9-D0B0-A164C178F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66E9A6-3E06-FADF-DBFE-4C6AB083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FC39C1-968C-4EA0-978F-B7A8174A00B2}" type="datetimeFigureOut">
              <a:rPr lang="en-GB" smtClean="0"/>
              <a:t>30/04/2025</a:t>
            </a:fld>
            <a:endParaRPr lang="en-GB"/>
          </a:p>
        </p:txBody>
      </p:sp>
      <p:sp>
        <p:nvSpPr>
          <p:cNvPr id="5" name="Footer Placeholder 4">
            <a:extLst>
              <a:ext uri="{FF2B5EF4-FFF2-40B4-BE49-F238E27FC236}">
                <a16:creationId xmlns:a16="http://schemas.microsoft.com/office/drawing/2014/main" id="{A148C076-6A19-8F42-6161-BEF0C203FD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A08B942-E6FF-B4A7-D323-0DB6EC98C1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B75C8E-7FE6-4157-9264-1D3E96973B60}" type="slidenum">
              <a:rPr lang="en-GB" smtClean="0"/>
              <a:t>‹#›</a:t>
            </a:fld>
            <a:endParaRPr lang="en-GB"/>
          </a:p>
        </p:txBody>
      </p:sp>
    </p:spTree>
    <p:extLst>
      <p:ext uri="{BB962C8B-B14F-4D97-AF65-F5344CB8AC3E}">
        <p14:creationId xmlns:p14="http://schemas.microsoft.com/office/powerpoint/2010/main" val="2192571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49EE-0C2E-2AF7-2D16-03DDA40D4634}"/>
              </a:ext>
            </a:extLst>
          </p:cNvPr>
          <p:cNvSpPr>
            <a:spLocks noGrp="1"/>
          </p:cNvSpPr>
          <p:nvPr>
            <p:ph type="ctrTitle"/>
          </p:nvPr>
        </p:nvSpPr>
        <p:spPr/>
        <p:txBody>
          <a:bodyPr/>
          <a:lstStyle/>
          <a:p>
            <a:r>
              <a:rPr lang="en-GB" dirty="0"/>
              <a:t>Rolsa</a:t>
            </a:r>
          </a:p>
        </p:txBody>
      </p:sp>
      <p:sp>
        <p:nvSpPr>
          <p:cNvPr id="3" name="Subtitle 2">
            <a:extLst>
              <a:ext uri="{FF2B5EF4-FFF2-40B4-BE49-F238E27FC236}">
                <a16:creationId xmlns:a16="http://schemas.microsoft.com/office/drawing/2014/main" id="{B8524D7E-D566-095C-BB74-0073BDD92CB4}"/>
              </a:ext>
            </a:extLst>
          </p:cNvPr>
          <p:cNvSpPr>
            <a:spLocks noGrp="1"/>
          </p:cNvSpPr>
          <p:nvPr>
            <p:ph type="subTitle" idx="1"/>
          </p:nvPr>
        </p:nvSpPr>
        <p:spPr/>
        <p:txBody>
          <a:bodyPr/>
          <a:lstStyle/>
          <a:p>
            <a:r>
              <a:rPr lang="en-GB" dirty="0"/>
              <a:t>A static backup of the site</a:t>
            </a:r>
          </a:p>
        </p:txBody>
      </p:sp>
    </p:spTree>
    <p:extLst>
      <p:ext uri="{BB962C8B-B14F-4D97-AF65-F5344CB8AC3E}">
        <p14:creationId xmlns:p14="http://schemas.microsoft.com/office/powerpoint/2010/main" val="733236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1CAF-9766-B88B-8154-1A0C8259D893}"/>
              </a:ext>
            </a:extLst>
          </p:cNvPr>
          <p:cNvSpPr>
            <a:spLocks noGrp="1"/>
          </p:cNvSpPr>
          <p:nvPr>
            <p:ph type="title"/>
          </p:nvPr>
        </p:nvSpPr>
        <p:spPr/>
        <p:txBody>
          <a:bodyPr/>
          <a:lstStyle/>
          <a:p>
            <a:r>
              <a:rPr lang="en-GB" dirty="0"/>
              <a:t>Cookies page</a:t>
            </a:r>
          </a:p>
        </p:txBody>
      </p:sp>
      <p:sp>
        <p:nvSpPr>
          <p:cNvPr id="4" name="Text Placeholder 3">
            <a:extLst>
              <a:ext uri="{FF2B5EF4-FFF2-40B4-BE49-F238E27FC236}">
                <a16:creationId xmlns:a16="http://schemas.microsoft.com/office/drawing/2014/main" id="{9E927E67-AB8F-A8E6-C01F-79DC468A90F1}"/>
              </a:ext>
            </a:extLst>
          </p:cNvPr>
          <p:cNvSpPr>
            <a:spLocks noGrp="1"/>
          </p:cNvSpPr>
          <p:nvPr>
            <p:ph type="body" sz="half" idx="2"/>
          </p:nvPr>
        </p:nvSpPr>
        <p:spPr/>
        <p:txBody>
          <a:bodyPr/>
          <a:lstStyle/>
          <a:p>
            <a:r>
              <a:rPr lang="en-GB" dirty="0"/>
              <a:t>This is the page you get to after clicking the “cookies” link in the footer.</a:t>
            </a:r>
          </a:p>
        </p:txBody>
      </p:sp>
      <p:pic>
        <p:nvPicPr>
          <p:cNvPr id="6" name="Picture 5">
            <a:extLst>
              <a:ext uri="{FF2B5EF4-FFF2-40B4-BE49-F238E27FC236}">
                <a16:creationId xmlns:a16="http://schemas.microsoft.com/office/drawing/2014/main" id="{E6749E83-D9FD-8023-D3AF-87075764E550}"/>
              </a:ext>
            </a:extLst>
          </p:cNvPr>
          <p:cNvPicPr>
            <a:picLocks noChangeAspect="1"/>
          </p:cNvPicPr>
          <p:nvPr/>
        </p:nvPicPr>
        <p:blipFill>
          <a:blip r:embed="rId2"/>
          <a:stretch>
            <a:fillRect/>
          </a:stretch>
        </p:blipFill>
        <p:spPr>
          <a:xfrm>
            <a:off x="7419977" y="891929"/>
            <a:ext cx="4306971" cy="5074142"/>
          </a:xfrm>
          <a:prstGeom prst="rect">
            <a:avLst/>
          </a:prstGeom>
        </p:spPr>
      </p:pic>
    </p:spTree>
    <p:extLst>
      <p:ext uri="{BB962C8B-B14F-4D97-AF65-F5344CB8AC3E}">
        <p14:creationId xmlns:p14="http://schemas.microsoft.com/office/powerpoint/2010/main" val="1336972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36E0A-BC05-ED0E-94A5-3101E2727E0A}"/>
              </a:ext>
            </a:extLst>
          </p:cNvPr>
          <p:cNvSpPr>
            <a:spLocks noGrp="1"/>
          </p:cNvSpPr>
          <p:nvPr>
            <p:ph type="title"/>
          </p:nvPr>
        </p:nvSpPr>
        <p:spPr/>
        <p:txBody>
          <a:bodyPr/>
          <a:lstStyle/>
          <a:p>
            <a:r>
              <a:rPr lang="en-GB" dirty="0"/>
              <a:t>Home Page</a:t>
            </a:r>
          </a:p>
        </p:txBody>
      </p:sp>
      <p:sp>
        <p:nvSpPr>
          <p:cNvPr id="4" name="Text Placeholder 3">
            <a:extLst>
              <a:ext uri="{FF2B5EF4-FFF2-40B4-BE49-F238E27FC236}">
                <a16:creationId xmlns:a16="http://schemas.microsoft.com/office/drawing/2014/main" id="{E6195F99-347C-9243-ADEA-E148496DEE4B}"/>
              </a:ext>
            </a:extLst>
          </p:cNvPr>
          <p:cNvSpPr>
            <a:spLocks noGrp="1"/>
          </p:cNvSpPr>
          <p:nvPr>
            <p:ph type="body" sz="half" idx="2"/>
          </p:nvPr>
        </p:nvSpPr>
        <p:spPr/>
        <p:txBody>
          <a:bodyPr/>
          <a:lstStyle/>
          <a:p>
            <a:r>
              <a:rPr lang="en-GB" dirty="0"/>
              <a:t>This is the home page you are put immediately on loading the site, this has a series of articles you can click on.</a:t>
            </a:r>
          </a:p>
        </p:txBody>
      </p:sp>
      <p:pic>
        <p:nvPicPr>
          <p:cNvPr id="10" name="Picture 9">
            <a:extLst>
              <a:ext uri="{FF2B5EF4-FFF2-40B4-BE49-F238E27FC236}">
                <a16:creationId xmlns:a16="http://schemas.microsoft.com/office/drawing/2014/main" id="{96AE7171-6154-8CD6-8072-7FE0447D62D1}"/>
              </a:ext>
            </a:extLst>
          </p:cNvPr>
          <p:cNvPicPr>
            <a:picLocks noChangeAspect="1"/>
          </p:cNvPicPr>
          <p:nvPr/>
        </p:nvPicPr>
        <p:blipFill>
          <a:blip r:embed="rId2"/>
          <a:stretch>
            <a:fillRect/>
          </a:stretch>
        </p:blipFill>
        <p:spPr>
          <a:xfrm>
            <a:off x="7419977" y="379228"/>
            <a:ext cx="2738738" cy="6099544"/>
          </a:xfrm>
          <a:prstGeom prst="rect">
            <a:avLst/>
          </a:prstGeom>
        </p:spPr>
      </p:pic>
    </p:spTree>
    <p:extLst>
      <p:ext uri="{BB962C8B-B14F-4D97-AF65-F5344CB8AC3E}">
        <p14:creationId xmlns:p14="http://schemas.microsoft.com/office/powerpoint/2010/main" val="2650578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6744-5CC3-6269-F40A-637FF7A4CF80}"/>
              </a:ext>
            </a:extLst>
          </p:cNvPr>
          <p:cNvSpPr>
            <a:spLocks noGrp="1"/>
          </p:cNvSpPr>
          <p:nvPr>
            <p:ph type="title"/>
          </p:nvPr>
        </p:nvSpPr>
        <p:spPr/>
        <p:txBody>
          <a:bodyPr/>
          <a:lstStyle/>
          <a:p>
            <a:r>
              <a:rPr lang="en-GB" dirty="0"/>
              <a:t>Login page</a:t>
            </a:r>
          </a:p>
        </p:txBody>
      </p:sp>
      <p:sp>
        <p:nvSpPr>
          <p:cNvPr id="4" name="Text Placeholder 3">
            <a:extLst>
              <a:ext uri="{FF2B5EF4-FFF2-40B4-BE49-F238E27FC236}">
                <a16:creationId xmlns:a16="http://schemas.microsoft.com/office/drawing/2014/main" id="{1FA56165-E888-A1EA-628A-7998E5E67E8D}"/>
              </a:ext>
            </a:extLst>
          </p:cNvPr>
          <p:cNvSpPr>
            <a:spLocks noGrp="1"/>
          </p:cNvSpPr>
          <p:nvPr>
            <p:ph type="body" sz="half" idx="2"/>
          </p:nvPr>
        </p:nvSpPr>
        <p:spPr/>
        <p:txBody>
          <a:bodyPr/>
          <a:lstStyle/>
          <a:p>
            <a:r>
              <a:rPr lang="en-GB" dirty="0"/>
              <a:t>This is the page you go to after clicking the login button in the navbar.</a:t>
            </a:r>
          </a:p>
        </p:txBody>
      </p:sp>
      <p:pic>
        <p:nvPicPr>
          <p:cNvPr id="6" name="Picture 5">
            <a:extLst>
              <a:ext uri="{FF2B5EF4-FFF2-40B4-BE49-F238E27FC236}">
                <a16:creationId xmlns:a16="http://schemas.microsoft.com/office/drawing/2014/main" id="{3F046AB0-61A7-EC29-8593-8CACA8AB3068}"/>
              </a:ext>
            </a:extLst>
          </p:cNvPr>
          <p:cNvPicPr>
            <a:picLocks noChangeAspect="1"/>
          </p:cNvPicPr>
          <p:nvPr/>
        </p:nvPicPr>
        <p:blipFill>
          <a:blip r:embed="rId2"/>
          <a:stretch>
            <a:fillRect/>
          </a:stretch>
        </p:blipFill>
        <p:spPr>
          <a:xfrm>
            <a:off x="7419977" y="853491"/>
            <a:ext cx="4372223" cy="5151018"/>
          </a:xfrm>
          <a:prstGeom prst="rect">
            <a:avLst/>
          </a:prstGeom>
        </p:spPr>
      </p:pic>
    </p:spTree>
    <p:extLst>
      <p:ext uri="{BB962C8B-B14F-4D97-AF65-F5344CB8AC3E}">
        <p14:creationId xmlns:p14="http://schemas.microsoft.com/office/powerpoint/2010/main" val="45155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4966-9479-38E4-CAC4-AE130BCB814B}"/>
              </a:ext>
            </a:extLst>
          </p:cNvPr>
          <p:cNvSpPr>
            <a:spLocks noGrp="1"/>
          </p:cNvSpPr>
          <p:nvPr>
            <p:ph type="title"/>
          </p:nvPr>
        </p:nvSpPr>
        <p:spPr/>
        <p:txBody>
          <a:bodyPr/>
          <a:lstStyle/>
          <a:p>
            <a:r>
              <a:rPr lang="en-GB" dirty="0"/>
              <a:t>Register page</a:t>
            </a:r>
          </a:p>
        </p:txBody>
      </p:sp>
      <p:sp>
        <p:nvSpPr>
          <p:cNvPr id="4" name="Text Placeholder 3">
            <a:extLst>
              <a:ext uri="{FF2B5EF4-FFF2-40B4-BE49-F238E27FC236}">
                <a16:creationId xmlns:a16="http://schemas.microsoft.com/office/drawing/2014/main" id="{9B766854-343F-FDD7-EB03-5011FB0DF0C5}"/>
              </a:ext>
            </a:extLst>
          </p:cNvPr>
          <p:cNvSpPr>
            <a:spLocks noGrp="1"/>
          </p:cNvSpPr>
          <p:nvPr>
            <p:ph type="body" sz="half" idx="2"/>
          </p:nvPr>
        </p:nvSpPr>
        <p:spPr/>
        <p:txBody>
          <a:bodyPr/>
          <a:lstStyle/>
          <a:p>
            <a:r>
              <a:rPr lang="en-GB" dirty="0"/>
              <a:t>This the page you arrive at after pressing the register button on the login screen. You can go back by pressing the login button.</a:t>
            </a:r>
          </a:p>
        </p:txBody>
      </p:sp>
      <p:pic>
        <p:nvPicPr>
          <p:cNvPr id="6" name="Picture 5">
            <a:extLst>
              <a:ext uri="{FF2B5EF4-FFF2-40B4-BE49-F238E27FC236}">
                <a16:creationId xmlns:a16="http://schemas.microsoft.com/office/drawing/2014/main" id="{7EE046C9-791B-71A5-CDE6-AE9D3A744C88}"/>
              </a:ext>
            </a:extLst>
          </p:cNvPr>
          <p:cNvPicPr>
            <a:picLocks noChangeAspect="1"/>
          </p:cNvPicPr>
          <p:nvPr/>
        </p:nvPicPr>
        <p:blipFill>
          <a:blip r:embed="rId2"/>
          <a:stretch>
            <a:fillRect/>
          </a:stretch>
        </p:blipFill>
        <p:spPr>
          <a:xfrm>
            <a:off x="7419977" y="866875"/>
            <a:ext cx="4349502" cy="5124249"/>
          </a:xfrm>
          <a:prstGeom prst="rect">
            <a:avLst/>
          </a:prstGeom>
        </p:spPr>
      </p:pic>
    </p:spTree>
    <p:extLst>
      <p:ext uri="{BB962C8B-B14F-4D97-AF65-F5344CB8AC3E}">
        <p14:creationId xmlns:p14="http://schemas.microsoft.com/office/powerpoint/2010/main" val="1703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9A4-9142-867A-D8A1-EB7AD317D312}"/>
              </a:ext>
            </a:extLst>
          </p:cNvPr>
          <p:cNvSpPr>
            <a:spLocks noGrp="1"/>
          </p:cNvSpPr>
          <p:nvPr>
            <p:ph type="title"/>
          </p:nvPr>
        </p:nvSpPr>
        <p:spPr/>
        <p:txBody>
          <a:bodyPr/>
          <a:lstStyle/>
          <a:p>
            <a:r>
              <a:rPr lang="en-GB" dirty="0"/>
              <a:t>Bookings page</a:t>
            </a:r>
          </a:p>
        </p:txBody>
      </p:sp>
      <p:sp>
        <p:nvSpPr>
          <p:cNvPr id="4" name="Text Placeholder 3">
            <a:extLst>
              <a:ext uri="{FF2B5EF4-FFF2-40B4-BE49-F238E27FC236}">
                <a16:creationId xmlns:a16="http://schemas.microsoft.com/office/drawing/2014/main" id="{0FE36490-C312-D609-FBE6-A34F7051A8B0}"/>
              </a:ext>
            </a:extLst>
          </p:cNvPr>
          <p:cNvSpPr>
            <a:spLocks noGrp="1"/>
          </p:cNvSpPr>
          <p:nvPr>
            <p:ph type="body" sz="half" idx="2"/>
          </p:nvPr>
        </p:nvSpPr>
        <p:spPr/>
        <p:txBody>
          <a:bodyPr/>
          <a:lstStyle/>
          <a:p>
            <a:r>
              <a:rPr lang="en-GB" dirty="0"/>
              <a:t>This the page where you can make a new booking.</a:t>
            </a:r>
          </a:p>
        </p:txBody>
      </p:sp>
      <p:pic>
        <p:nvPicPr>
          <p:cNvPr id="6" name="Picture 5">
            <a:extLst>
              <a:ext uri="{FF2B5EF4-FFF2-40B4-BE49-F238E27FC236}">
                <a16:creationId xmlns:a16="http://schemas.microsoft.com/office/drawing/2014/main" id="{5474C2C3-F82D-9245-BF0C-51A3C8F2A52D}"/>
              </a:ext>
            </a:extLst>
          </p:cNvPr>
          <p:cNvPicPr>
            <a:picLocks noChangeAspect="1"/>
          </p:cNvPicPr>
          <p:nvPr/>
        </p:nvPicPr>
        <p:blipFill>
          <a:blip r:embed="rId2"/>
          <a:stretch>
            <a:fillRect/>
          </a:stretch>
        </p:blipFill>
        <p:spPr>
          <a:xfrm>
            <a:off x="7419977" y="747823"/>
            <a:ext cx="4551606" cy="5362353"/>
          </a:xfrm>
          <a:prstGeom prst="rect">
            <a:avLst/>
          </a:prstGeom>
        </p:spPr>
      </p:pic>
    </p:spTree>
    <p:extLst>
      <p:ext uri="{BB962C8B-B14F-4D97-AF65-F5344CB8AC3E}">
        <p14:creationId xmlns:p14="http://schemas.microsoft.com/office/powerpoint/2010/main" val="2890198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1700-C8C3-6CA9-9BDD-78D177101948}"/>
              </a:ext>
            </a:extLst>
          </p:cNvPr>
          <p:cNvSpPr>
            <a:spLocks noGrp="1"/>
          </p:cNvSpPr>
          <p:nvPr>
            <p:ph type="title"/>
          </p:nvPr>
        </p:nvSpPr>
        <p:spPr/>
        <p:txBody>
          <a:bodyPr/>
          <a:lstStyle/>
          <a:p>
            <a:r>
              <a:rPr lang="en-GB" dirty="0"/>
              <a:t>Consultations page</a:t>
            </a:r>
          </a:p>
        </p:txBody>
      </p:sp>
      <p:sp>
        <p:nvSpPr>
          <p:cNvPr id="4" name="Text Placeholder 3">
            <a:extLst>
              <a:ext uri="{FF2B5EF4-FFF2-40B4-BE49-F238E27FC236}">
                <a16:creationId xmlns:a16="http://schemas.microsoft.com/office/drawing/2014/main" id="{54AA9C1D-E164-78FB-C014-63F7D007D655}"/>
              </a:ext>
            </a:extLst>
          </p:cNvPr>
          <p:cNvSpPr>
            <a:spLocks noGrp="1"/>
          </p:cNvSpPr>
          <p:nvPr>
            <p:ph type="body" sz="half" idx="2"/>
          </p:nvPr>
        </p:nvSpPr>
        <p:spPr/>
        <p:txBody>
          <a:bodyPr/>
          <a:lstStyle/>
          <a:p>
            <a:r>
              <a:rPr lang="en-GB" dirty="0"/>
              <a:t>This is the page you get after logging in and clicking the calendar icon. This page shows you all your bookings.</a:t>
            </a:r>
          </a:p>
        </p:txBody>
      </p:sp>
      <p:pic>
        <p:nvPicPr>
          <p:cNvPr id="6" name="Picture 5">
            <a:extLst>
              <a:ext uri="{FF2B5EF4-FFF2-40B4-BE49-F238E27FC236}">
                <a16:creationId xmlns:a16="http://schemas.microsoft.com/office/drawing/2014/main" id="{EB24F90B-CBA1-8C6C-2BE2-52E52EE9FED3}"/>
              </a:ext>
            </a:extLst>
          </p:cNvPr>
          <p:cNvPicPr>
            <a:picLocks noChangeAspect="1"/>
          </p:cNvPicPr>
          <p:nvPr/>
        </p:nvPicPr>
        <p:blipFill>
          <a:blip r:embed="rId2"/>
          <a:stretch>
            <a:fillRect/>
          </a:stretch>
        </p:blipFill>
        <p:spPr>
          <a:xfrm>
            <a:off x="7419977" y="813391"/>
            <a:ext cx="4440298" cy="5231218"/>
          </a:xfrm>
          <a:prstGeom prst="rect">
            <a:avLst/>
          </a:prstGeom>
        </p:spPr>
      </p:pic>
    </p:spTree>
    <p:extLst>
      <p:ext uri="{BB962C8B-B14F-4D97-AF65-F5344CB8AC3E}">
        <p14:creationId xmlns:p14="http://schemas.microsoft.com/office/powerpoint/2010/main" val="187428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C013-A5C9-6C14-93E8-669EAA945161}"/>
              </a:ext>
            </a:extLst>
          </p:cNvPr>
          <p:cNvSpPr>
            <a:spLocks noGrp="1"/>
          </p:cNvSpPr>
          <p:nvPr>
            <p:ph type="title"/>
          </p:nvPr>
        </p:nvSpPr>
        <p:spPr/>
        <p:txBody>
          <a:bodyPr/>
          <a:lstStyle/>
          <a:p>
            <a:r>
              <a:rPr lang="en-GB" dirty="0"/>
              <a:t>Calculator page</a:t>
            </a:r>
            <a:br>
              <a:rPr lang="en-GB" dirty="0"/>
            </a:br>
            <a:r>
              <a:rPr lang="en-GB" dirty="0"/>
              <a:t>(questions)</a:t>
            </a:r>
          </a:p>
        </p:txBody>
      </p:sp>
      <p:sp>
        <p:nvSpPr>
          <p:cNvPr id="4" name="Text Placeholder 3">
            <a:extLst>
              <a:ext uri="{FF2B5EF4-FFF2-40B4-BE49-F238E27FC236}">
                <a16:creationId xmlns:a16="http://schemas.microsoft.com/office/drawing/2014/main" id="{EFDEF135-C220-FAC9-9712-E596F7CD9607}"/>
              </a:ext>
            </a:extLst>
          </p:cNvPr>
          <p:cNvSpPr>
            <a:spLocks noGrp="1"/>
          </p:cNvSpPr>
          <p:nvPr>
            <p:ph type="body" sz="half" idx="2"/>
          </p:nvPr>
        </p:nvSpPr>
        <p:spPr/>
        <p:txBody>
          <a:bodyPr/>
          <a:lstStyle/>
          <a:p>
            <a:r>
              <a:rPr lang="en-GB" dirty="0"/>
              <a:t>This the page you get after clicking on the calculator icon. This page will ask you a serries of questions and give you a carbon footprint.</a:t>
            </a:r>
          </a:p>
        </p:txBody>
      </p:sp>
      <p:pic>
        <p:nvPicPr>
          <p:cNvPr id="6" name="Picture 5">
            <a:extLst>
              <a:ext uri="{FF2B5EF4-FFF2-40B4-BE49-F238E27FC236}">
                <a16:creationId xmlns:a16="http://schemas.microsoft.com/office/drawing/2014/main" id="{A62C2758-5504-5420-79DE-A379E916D87B}"/>
              </a:ext>
            </a:extLst>
          </p:cNvPr>
          <p:cNvPicPr>
            <a:picLocks noChangeAspect="1"/>
          </p:cNvPicPr>
          <p:nvPr/>
        </p:nvPicPr>
        <p:blipFill>
          <a:blip r:embed="rId2"/>
          <a:stretch>
            <a:fillRect/>
          </a:stretch>
        </p:blipFill>
        <p:spPr>
          <a:xfrm>
            <a:off x="7419977" y="833546"/>
            <a:ext cx="4448221" cy="5190908"/>
          </a:xfrm>
          <a:prstGeom prst="rect">
            <a:avLst/>
          </a:prstGeom>
        </p:spPr>
      </p:pic>
    </p:spTree>
    <p:extLst>
      <p:ext uri="{BB962C8B-B14F-4D97-AF65-F5344CB8AC3E}">
        <p14:creationId xmlns:p14="http://schemas.microsoft.com/office/powerpoint/2010/main" val="4108679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4A9B-70C5-5B5C-EBBE-2518E0558ED2}"/>
              </a:ext>
            </a:extLst>
          </p:cNvPr>
          <p:cNvSpPr>
            <a:spLocks noGrp="1"/>
          </p:cNvSpPr>
          <p:nvPr>
            <p:ph type="title"/>
          </p:nvPr>
        </p:nvSpPr>
        <p:spPr/>
        <p:txBody>
          <a:bodyPr/>
          <a:lstStyle/>
          <a:p>
            <a:r>
              <a:rPr lang="en-GB" dirty="0"/>
              <a:t>Account page</a:t>
            </a:r>
          </a:p>
        </p:txBody>
      </p:sp>
      <p:sp>
        <p:nvSpPr>
          <p:cNvPr id="4" name="Text Placeholder 3">
            <a:extLst>
              <a:ext uri="{FF2B5EF4-FFF2-40B4-BE49-F238E27FC236}">
                <a16:creationId xmlns:a16="http://schemas.microsoft.com/office/drawing/2014/main" id="{611594F4-604A-F923-E139-245752F04142}"/>
              </a:ext>
            </a:extLst>
          </p:cNvPr>
          <p:cNvSpPr>
            <a:spLocks noGrp="1"/>
          </p:cNvSpPr>
          <p:nvPr>
            <p:ph type="body" sz="half" idx="2"/>
          </p:nvPr>
        </p:nvSpPr>
        <p:spPr/>
        <p:txBody>
          <a:bodyPr/>
          <a:lstStyle/>
          <a:p>
            <a:r>
              <a:rPr lang="en-GB" dirty="0"/>
              <a:t>This is the page you go to after logging in and clicking your account. The buttons for update, logout, and delete are found in the bottom right of the screen and move with page.</a:t>
            </a:r>
          </a:p>
        </p:txBody>
      </p:sp>
      <p:pic>
        <p:nvPicPr>
          <p:cNvPr id="6" name="Picture 5">
            <a:extLst>
              <a:ext uri="{FF2B5EF4-FFF2-40B4-BE49-F238E27FC236}">
                <a16:creationId xmlns:a16="http://schemas.microsoft.com/office/drawing/2014/main" id="{33673F0C-27E5-1148-07B9-F56746F9E0E8}"/>
              </a:ext>
            </a:extLst>
          </p:cNvPr>
          <p:cNvPicPr>
            <a:picLocks noChangeAspect="1"/>
          </p:cNvPicPr>
          <p:nvPr/>
        </p:nvPicPr>
        <p:blipFill>
          <a:blip r:embed="rId2"/>
          <a:stretch>
            <a:fillRect/>
          </a:stretch>
        </p:blipFill>
        <p:spPr>
          <a:xfrm>
            <a:off x="7419977" y="733260"/>
            <a:ext cx="4576329" cy="5391479"/>
          </a:xfrm>
          <a:prstGeom prst="rect">
            <a:avLst/>
          </a:prstGeom>
        </p:spPr>
      </p:pic>
    </p:spTree>
    <p:extLst>
      <p:ext uri="{BB962C8B-B14F-4D97-AF65-F5344CB8AC3E}">
        <p14:creationId xmlns:p14="http://schemas.microsoft.com/office/powerpoint/2010/main" val="54928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2D5A-051D-1280-1F04-64BB78EE4E51}"/>
              </a:ext>
            </a:extLst>
          </p:cNvPr>
          <p:cNvSpPr>
            <a:spLocks noGrp="1"/>
          </p:cNvSpPr>
          <p:nvPr>
            <p:ph type="title"/>
          </p:nvPr>
        </p:nvSpPr>
        <p:spPr/>
        <p:txBody>
          <a:bodyPr/>
          <a:lstStyle/>
          <a:p>
            <a:r>
              <a:rPr lang="en-GB" dirty="0"/>
              <a:t>T&amp;Cs page</a:t>
            </a:r>
          </a:p>
        </p:txBody>
      </p:sp>
      <p:sp>
        <p:nvSpPr>
          <p:cNvPr id="4" name="Text Placeholder 3">
            <a:extLst>
              <a:ext uri="{FF2B5EF4-FFF2-40B4-BE49-F238E27FC236}">
                <a16:creationId xmlns:a16="http://schemas.microsoft.com/office/drawing/2014/main" id="{F007DDB1-E0FA-5B54-8EA0-9DB2144B178C}"/>
              </a:ext>
            </a:extLst>
          </p:cNvPr>
          <p:cNvSpPr>
            <a:spLocks noGrp="1"/>
          </p:cNvSpPr>
          <p:nvPr>
            <p:ph type="body" sz="half" idx="2"/>
          </p:nvPr>
        </p:nvSpPr>
        <p:spPr/>
        <p:txBody>
          <a:bodyPr/>
          <a:lstStyle/>
          <a:p>
            <a:r>
              <a:rPr lang="en-GB" dirty="0"/>
              <a:t>This is the page you get after clicking the “T&amp;Cs” link in the footer.</a:t>
            </a:r>
          </a:p>
        </p:txBody>
      </p:sp>
      <p:pic>
        <p:nvPicPr>
          <p:cNvPr id="10" name="Picture 9">
            <a:extLst>
              <a:ext uri="{FF2B5EF4-FFF2-40B4-BE49-F238E27FC236}">
                <a16:creationId xmlns:a16="http://schemas.microsoft.com/office/drawing/2014/main" id="{EA33B7E6-BB06-2965-D134-B5D05D5841E0}"/>
              </a:ext>
            </a:extLst>
          </p:cNvPr>
          <p:cNvPicPr>
            <a:picLocks noChangeAspect="1"/>
          </p:cNvPicPr>
          <p:nvPr/>
        </p:nvPicPr>
        <p:blipFill>
          <a:blip r:embed="rId2"/>
          <a:stretch>
            <a:fillRect/>
          </a:stretch>
        </p:blipFill>
        <p:spPr>
          <a:xfrm>
            <a:off x="7419977" y="662763"/>
            <a:ext cx="3515317" cy="5532474"/>
          </a:xfrm>
          <a:prstGeom prst="rect">
            <a:avLst/>
          </a:prstGeom>
        </p:spPr>
      </p:pic>
    </p:spTree>
    <p:extLst>
      <p:ext uri="{BB962C8B-B14F-4D97-AF65-F5344CB8AC3E}">
        <p14:creationId xmlns:p14="http://schemas.microsoft.com/office/powerpoint/2010/main" val="3669165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TotalTime>
  <Words>235</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Rolsa</vt:lpstr>
      <vt:lpstr>Home Page</vt:lpstr>
      <vt:lpstr>Login page</vt:lpstr>
      <vt:lpstr>Register page</vt:lpstr>
      <vt:lpstr>Bookings page</vt:lpstr>
      <vt:lpstr>Consultations page</vt:lpstr>
      <vt:lpstr>Calculator page (questions)</vt:lpstr>
      <vt:lpstr>Account page</vt:lpstr>
      <vt:lpstr>T&amp;Cs page</vt:lpstr>
      <vt:lpstr>Cookies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WSC 2024-25 Computing Exam 27</dc:creator>
  <cp:lastModifiedBy>WSC 2024-25 Computing Exam 27</cp:lastModifiedBy>
  <cp:revision>17</cp:revision>
  <dcterms:created xsi:type="dcterms:W3CDTF">2025-04-30T09:27:50Z</dcterms:created>
  <dcterms:modified xsi:type="dcterms:W3CDTF">2025-04-30T09:43:26Z</dcterms:modified>
</cp:coreProperties>
</file>