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6d94ab8f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6d94ab8f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8e9e56b4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8e9e56b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Briefly Summarize the </a:t>
            </a:r>
            <a:r>
              <a:rPr lang="en"/>
              <a:t>relationship</a:t>
            </a:r>
            <a:r>
              <a:rPr lang="en"/>
              <a:t> between murder to wills over each chapter for each book.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859b87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9859b87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8e9e56b4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8e9e56b4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 can talk about anything that didn’t seem to work in the project. Most Notedly the RSA book which had multiple personalities and as a result relationship between murders/wills mentions is much different than other books.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6d94ab8f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6d94ab8f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9b82e03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9b82e03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8e9e56b4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8e9e56b4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8e9e56b4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8e9e56b4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9e56b4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9e56b4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8e9e56b4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8e9e56b4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6d94ab8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6d94ab8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6d94ab8f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6d94ab8f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6d94ab8f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6d94ab8f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6d94ab8f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6d94ab8f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Fletcher Investigation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 21,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 Men’s Money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does the detective (or a pair) occur for the first time?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Detective Hugh Moneylaw: Chapter 1 Sentence 19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is the crime first mentioned - the type of the crime and the details?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Murder: Chapter 1 Sentence 3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is the perpetrator first mentioned?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Gilbert Carstairs: Chapter 7 Sentence 6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What are the 3 words that occur around the perpetrator on each mention?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676 context words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and how the detective/detectives and the perpetrators co-occur?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Detective-perp Co-occurrences [(22, 67)]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are other suspects first introduced?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Dead Men’s Money had no Other Suspects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120" name="Google Shape;120;p23"/>
          <p:cNvSpPr/>
          <p:nvPr/>
        </p:nvSpPr>
        <p:spPr>
          <a:xfrm>
            <a:off x="333038" y="1183113"/>
            <a:ext cx="2864400" cy="166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50" y="1183106"/>
            <a:ext cx="2864551" cy="166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/>
          <p:nvPr/>
        </p:nvSpPr>
        <p:spPr>
          <a:xfrm>
            <a:off x="3306350" y="1183113"/>
            <a:ext cx="2864400" cy="166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/>
          <p:nvPr/>
        </p:nvSpPr>
        <p:spPr>
          <a:xfrm>
            <a:off x="3306313" y="3121400"/>
            <a:ext cx="2864400" cy="166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333025" y="3121400"/>
            <a:ext cx="2864400" cy="166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6279600" y="2051150"/>
            <a:ext cx="2864400" cy="166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318" y="1183093"/>
            <a:ext cx="2864399" cy="1644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050" y="3121457"/>
            <a:ext cx="2864400" cy="1668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6350" y="3121457"/>
            <a:ext cx="2864400" cy="1668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79594" y="2041389"/>
            <a:ext cx="2864550" cy="168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825" y="1017725"/>
            <a:ext cx="645634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Worked/</a:t>
            </a:r>
            <a:r>
              <a:rPr lang="en"/>
              <a:t>Didn't</a:t>
            </a:r>
            <a:r>
              <a:rPr lang="en"/>
              <a:t> Work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 complexity can be an issue.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Rayner-Slade Amalgamation - Very complex plot &amp; multiple personalities</a:t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2816413" y="1969825"/>
            <a:ext cx="3511200" cy="206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912" y="1969783"/>
            <a:ext cx="3552181" cy="20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Demo - https://ece692-nlp.web.app/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38" y="1134400"/>
            <a:ext cx="7968924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Jerry Duncan - Project Manager / Data Engineer</a:t>
            </a:r>
            <a:endParaRPr strike="sngStrike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Everett Rush - Data Scientist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Daniel Schultz - Presentation Slides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 Zhou - Data Scientist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- Reporting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Fletcher Books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Middle of Things - 272 Pages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Scarhaven Keep - 216 Pages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Talleyrand Maxim -182 Pages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Middle Temple Murder - 256 Pages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Dead Men’s Money - 289 Pages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each novel from URL (</a:t>
            </a:r>
            <a:r>
              <a:rPr lang="en"/>
              <a:t>Beautiful</a:t>
            </a:r>
            <a:r>
              <a:rPr lang="en"/>
              <a:t> Soap)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sentences for each book using regular expressions (RE)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NLTK for tokenization: Chapters -&gt; Sentences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REGEX formula for processing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 data into JSON format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Relevant results using PyPlot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 u="sng"/>
              <a:t>Goal: Answer some key questions.</a:t>
            </a:r>
            <a:endParaRPr i="1" sz="1500" u="sng"/>
          </a:p>
          <a:p>
            <a:pPr indent="-3238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does the detective (or a pair) occur for the first time?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is the crime first mentioned - the type of the crime and the details</a:t>
            </a:r>
            <a:r>
              <a:rPr lang="en" sz="1500"/>
              <a:t>?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is the perpetrator first mentioned?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What are the 3 words that occur around the perpetrator on each mention?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and how the detective/detectives and the perpetrators co-occur?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are other suspects first introduced?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Middle of Things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does the detective (or a pair) occur for the first time?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Detective Viner: Chapter 1 Sentence 1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is the crime first mentioned - the type of the crime and the details?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Murder: Chapter 1 Sentence 76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is the perpetrator first mentioned?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Cortelyon: Chapter 2 Sentence 54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What are the 3 words that occur around the perpetrator on each mention?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90 context words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and how the detective/detectives and the perpetrators co-occur?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Detective-perp Co-occurrences [(3, 78), (28, 134)]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are other suspects first introduced?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Penkridge: Chapter 1 Sentence 1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Scarhaven Keep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does the detective (or a pair) occur for the first time?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Detective Copplestone: Chapter 1 Sentence 39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is the crime first mentioned - the type of the crime and the details?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Fraud: Chapter 15 sentence 139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is the perpetrator first mentioned?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Peter Chatfield, Addie Chatfield: Chapter 4 Sentence 114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What are the 3 words that occur around the perpetrator on each mention?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969 context words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and how the detective/detectives and the perpetrators co-occur?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Detective-perp Co-occurrences [(6, 3), (6, 32), (8, 161), (18, 73), (21, 47), (21, 84), (21, 98), (22, 87), (23, 45), (27, 37), (29, 110), (30, 189), (31, 1), (31, 78), (31, 160)]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are other suspects first introduced?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Audrey Greyle: Chapter 3 Sentence 166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Talleyrand Maxim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does the detective (or a pair) occur for the first time?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Detective Linford Pratt: Chapter 1 Sentence 1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is the crime first mentioned - the type of the crime and the details?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Murder: Chapter 7 Sentence 93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is the perpetrator first mentioned?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Harper Mallathorpe: Chapter 1 Sentence 57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What are the 3 words that occur around the perpetrator on each mention?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635 context words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and how the detective/detectives and the perpetrators co-occur?</a:t>
            </a:r>
            <a:endParaRPr sz="15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AutoNum type="alphaLcPeriod"/>
            </a:pPr>
            <a:r>
              <a:rPr lang="en" sz="700">
                <a:solidFill>
                  <a:srgbClr val="FFFFFF"/>
                </a:solidFill>
              </a:rPr>
              <a:t>Detective-perp Co-occurrences [(2, 130), (2, 147), (2, 148), (2, 149), (2, 150), (5, 1), (5, 18), (5, 21), (5, 26), (5, 27), (5, 30), (5, 114), (5, 117), (5, 158), (5, 171), (5, 193), (6, 121), (7, 122), (8, 1), (8, 11), (8, 21), (8, 24), (8, 35), (8, 50), (8, 97), (8, 165), (10, 90), (10, 164), (10, 182), (11, 40), (11, 74), (12, 168), (12, 179), (12, 217), (12, 219), (12, 253), (12, 270), (12, 278), (12, 291), (12, 299), (12, 300), (12, 315), (13, 32), (13, 34), (13, 68), (13, 85), (13, 93), (13, 106), (13, 114), (13, 115), (13, 130), (14, 46), (14, 154), (15, 129), (16, 113), (16, 138), (16, 156), (16, 173), (16, 178), (17, 51), (17, 56), (17, 67), (18, 148), (18, 150), (21, 10), (21, 13), (21, 70), (21, 125), (21, 154), (22, 1), (25, 34), (25, 40), (27, 48), (27, 50), (27, 63)]</a:t>
            </a:r>
            <a:endParaRPr sz="7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are other suspects first introduced?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Nesta: first Chapter 2 Sentence 17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Middle Temple Murder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does the detective (or a pair) occur for the first time?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Detective Frank Spargo: Chapter 1 Sentence 1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is the crime first mentioned - the type of the crime and the details?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Murder: Chapter 1 Sentence 24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is the perpetrator first mentioned?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Jane Baylis: Chapter 19 Sentence 24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What are the 3 words that occur around the perpetrator on each mention?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360 context words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and how the detective/detectives and the perpetrators co-occur?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Detective-perp Co-occurrences [(19, 41), (21, 153), (23, 11), (23, 13), (23, 34), (23, 35), (24, 1), (24, 22), (25, 17), (26, 31), (27, 6), (27, 8), (27, 17), (27, 59), (29, 71), (30, 133), (36, 131)]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are other suspects first introduced?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Chamberlayne: Chapter 6 Sentence 156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