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75991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336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F6C9440-3055-41D2-AFB4-F6AAADA6D163}" type="slidenum">
              <a:rPr lang="LID4096" smtClean="0"/>
              <a:t>‹nr.›</a:t>
            </a:fld>
            <a:endParaRPr lang="LID4096"/>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446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3186312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F6C9440-3055-41D2-AFB4-F6AAADA6D163}" type="slidenum">
              <a:rPr lang="LID4096" smtClean="0"/>
              <a:t>‹nr.›</a:t>
            </a:fld>
            <a:endParaRPr lang="LID4096"/>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9812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1568028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3718724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19240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166435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327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393573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172020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26667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275017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24348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FDB2A10-7154-4AD1-B467-4A8549E82EAF}" type="datetimeFigureOut">
              <a:rPr lang="LID4096" smtClean="0"/>
              <a:t>06/14/2019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F6C9440-3055-41D2-AFB4-F6AAADA6D163}" type="slidenum">
              <a:rPr lang="LID4096" smtClean="0"/>
              <a:t>‹nr.›</a:t>
            </a:fld>
            <a:endParaRPr lang="LID4096"/>
          </a:p>
        </p:txBody>
      </p:sp>
    </p:spTree>
    <p:extLst>
      <p:ext uri="{BB962C8B-B14F-4D97-AF65-F5344CB8AC3E}">
        <p14:creationId xmlns:p14="http://schemas.microsoft.com/office/powerpoint/2010/main" val="11096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DB2A10-7154-4AD1-B467-4A8549E82EAF}" type="datetimeFigureOut">
              <a:rPr lang="LID4096" smtClean="0"/>
              <a:t>06/14/2019</a:t>
            </a:fld>
            <a:endParaRPr lang="LID4096"/>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6C9440-3055-41D2-AFB4-F6AAADA6D163}" type="slidenum">
              <a:rPr lang="LID4096" smtClean="0"/>
              <a:t>‹nr.›</a:t>
            </a:fld>
            <a:endParaRPr lang="LID4096"/>
          </a:p>
        </p:txBody>
      </p:sp>
    </p:spTree>
    <p:extLst>
      <p:ext uri="{BB962C8B-B14F-4D97-AF65-F5344CB8AC3E}">
        <p14:creationId xmlns:p14="http://schemas.microsoft.com/office/powerpoint/2010/main" val="1536206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497D0-D524-44C2-B38D-1CC0F30B4F52}"/>
              </a:ext>
            </a:extLst>
          </p:cNvPr>
          <p:cNvSpPr>
            <a:spLocks noGrp="1"/>
          </p:cNvSpPr>
          <p:nvPr>
            <p:ph type="ctrTitle"/>
          </p:nvPr>
        </p:nvSpPr>
        <p:spPr/>
        <p:txBody>
          <a:bodyPr/>
          <a:lstStyle/>
          <a:p>
            <a:r>
              <a:rPr lang="nl-BE" dirty="0" err="1"/>
              <a:t>EzFood</a:t>
            </a:r>
            <a:endParaRPr lang="LID4096" dirty="0"/>
          </a:p>
        </p:txBody>
      </p:sp>
      <p:sp>
        <p:nvSpPr>
          <p:cNvPr id="3" name="Ondertitel 2">
            <a:extLst>
              <a:ext uri="{FF2B5EF4-FFF2-40B4-BE49-F238E27FC236}">
                <a16:creationId xmlns:a16="http://schemas.microsoft.com/office/drawing/2014/main" id="{380B9830-40BB-4E45-810F-FCE9D15C6EEF}"/>
              </a:ext>
            </a:extLst>
          </p:cNvPr>
          <p:cNvSpPr>
            <a:spLocks noGrp="1"/>
          </p:cNvSpPr>
          <p:nvPr>
            <p:ph type="subTitle" idx="1"/>
          </p:nvPr>
        </p:nvSpPr>
        <p:spPr/>
        <p:txBody>
          <a:bodyPr/>
          <a:lstStyle/>
          <a:p>
            <a:r>
              <a:rPr lang="nl-BE" dirty="0" err="1"/>
              <a:t>Rron</a:t>
            </a:r>
            <a:r>
              <a:rPr lang="nl-BE" dirty="0"/>
              <a:t> Toska</a:t>
            </a:r>
          </a:p>
          <a:p>
            <a:r>
              <a:rPr lang="nl-BE" dirty="0" err="1"/>
              <a:t>Edlir</a:t>
            </a:r>
            <a:r>
              <a:rPr lang="nl-BE" dirty="0"/>
              <a:t> </a:t>
            </a:r>
            <a:r>
              <a:rPr lang="nl-BE" dirty="0" err="1"/>
              <a:t>Beka</a:t>
            </a:r>
            <a:endParaRPr lang="LID4096" dirty="0"/>
          </a:p>
        </p:txBody>
      </p:sp>
      <p:pic>
        <p:nvPicPr>
          <p:cNvPr id="5" name="Afbeelding 4">
            <a:extLst>
              <a:ext uri="{FF2B5EF4-FFF2-40B4-BE49-F238E27FC236}">
                <a16:creationId xmlns:a16="http://schemas.microsoft.com/office/drawing/2014/main" id="{A378B941-715E-42BE-9D48-EE1D52D5C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095" y="1189047"/>
            <a:ext cx="4479905" cy="4479905"/>
          </a:xfrm>
          <a:prstGeom prst="rect">
            <a:avLst/>
          </a:prstGeom>
        </p:spPr>
      </p:pic>
    </p:spTree>
    <p:extLst>
      <p:ext uri="{BB962C8B-B14F-4D97-AF65-F5344CB8AC3E}">
        <p14:creationId xmlns:p14="http://schemas.microsoft.com/office/powerpoint/2010/main" val="319430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004FE7CE-659C-46EF-82C7-45137BC38DA8}"/>
              </a:ext>
            </a:extLst>
          </p:cNvPr>
          <p:cNvSpPr>
            <a:spLocks noGrp="1"/>
          </p:cNvSpPr>
          <p:nvPr>
            <p:ph type="title"/>
          </p:nvPr>
        </p:nvSpPr>
        <p:spPr>
          <a:xfrm>
            <a:off x="673754" y="643467"/>
            <a:ext cx="4203045" cy="1375608"/>
          </a:xfrm>
        </p:spPr>
        <p:txBody>
          <a:bodyPr anchor="ctr">
            <a:normAutofit/>
          </a:bodyPr>
          <a:lstStyle/>
          <a:p>
            <a:r>
              <a:rPr lang="nl-BE">
                <a:solidFill>
                  <a:schemeClr val="bg1"/>
                </a:solidFill>
              </a:rPr>
              <a:t>Recept Uploaden</a:t>
            </a:r>
            <a:endParaRPr lang="LID4096">
              <a:solidFill>
                <a:schemeClr val="bg1"/>
              </a:solidFill>
            </a:endParaRPr>
          </a:p>
        </p:txBody>
      </p:sp>
      <p:sp>
        <p:nvSpPr>
          <p:cNvPr id="3" name="Tijdelijke aanduiding voor inhoud 2">
            <a:extLst>
              <a:ext uri="{FF2B5EF4-FFF2-40B4-BE49-F238E27FC236}">
                <a16:creationId xmlns:a16="http://schemas.microsoft.com/office/drawing/2014/main" id="{DB0CDF1B-7D1F-47A3-9C7E-20BAAEAA6334}"/>
              </a:ext>
            </a:extLst>
          </p:cNvPr>
          <p:cNvSpPr>
            <a:spLocks noGrp="1"/>
          </p:cNvSpPr>
          <p:nvPr>
            <p:ph idx="1"/>
          </p:nvPr>
        </p:nvSpPr>
        <p:spPr>
          <a:xfrm>
            <a:off x="673754" y="2160590"/>
            <a:ext cx="3973943" cy="4265610"/>
          </a:xfrm>
        </p:spPr>
        <p:txBody>
          <a:bodyPr>
            <a:normAutofit/>
          </a:bodyPr>
          <a:lstStyle/>
          <a:p>
            <a:pPr>
              <a:lnSpc>
                <a:spcPct val="90000"/>
              </a:lnSpc>
            </a:pPr>
            <a:r>
              <a:rPr lang="nl-BE" dirty="0">
                <a:solidFill>
                  <a:schemeClr val="bg1"/>
                </a:solidFill>
              </a:rPr>
              <a:t>Upload Recept en foto naar </a:t>
            </a:r>
            <a:r>
              <a:rPr lang="nl-BE" dirty="0" err="1">
                <a:solidFill>
                  <a:schemeClr val="bg1"/>
                </a:solidFill>
              </a:rPr>
              <a:t>Firebase</a:t>
            </a:r>
            <a:r>
              <a:rPr lang="nl-BE" dirty="0">
                <a:solidFill>
                  <a:schemeClr val="bg1"/>
                </a:solidFill>
              </a:rPr>
              <a:t> Database en </a:t>
            </a:r>
            <a:r>
              <a:rPr lang="nl-BE" dirty="0" err="1">
                <a:solidFill>
                  <a:schemeClr val="bg1"/>
                </a:solidFill>
              </a:rPr>
              <a:t>Firebase</a:t>
            </a:r>
            <a:r>
              <a:rPr lang="nl-BE" dirty="0">
                <a:solidFill>
                  <a:schemeClr val="bg1"/>
                </a:solidFill>
              </a:rPr>
              <a:t> Storage.</a:t>
            </a:r>
          </a:p>
          <a:p>
            <a:pPr>
              <a:lnSpc>
                <a:spcPct val="90000"/>
              </a:lnSpc>
            </a:pPr>
            <a:r>
              <a:rPr lang="nl-BE" dirty="0">
                <a:solidFill>
                  <a:schemeClr val="bg1"/>
                </a:solidFill>
              </a:rPr>
              <a:t>Toont een preview van de geselecteerde foto.</a:t>
            </a:r>
          </a:p>
          <a:p>
            <a:pPr>
              <a:lnSpc>
                <a:spcPct val="90000"/>
              </a:lnSpc>
            </a:pPr>
            <a:r>
              <a:rPr lang="nl-BE" dirty="0">
                <a:solidFill>
                  <a:schemeClr val="bg1"/>
                </a:solidFill>
              </a:rPr>
              <a:t>Alles moet ingevuld zijn.</a:t>
            </a:r>
          </a:p>
          <a:p>
            <a:pPr>
              <a:lnSpc>
                <a:spcPct val="90000"/>
              </a:lnSpc>
            </a:pPr>
            <a:r>
              <a:rPr lang="nl-BE" dirty="0">
                <a:solidFill>
                  <a:schemeClr val="bg1"/>
                </a:solidFill>
              </a:rPr>
              <a:t>Upload de gebruikersnaam, foto, titel, bereiding, ingrediënten, duur, categorie en recept </a:t>
            </a:r>
            <a:r>
              <a:rPr lang="nl-BE" dirty="0" err="1">
                <a:solidFill>
                  <a:schemeClr val="bg1"/>
                </a:solidFill>
              </a:rPr>
              <a:t>uid</a:t>
            </a:r>
            <a:r>
              <a:rPr lang="nl-BE" dirty="0">
                <a:solidFill>
                  <a:schemeClr val="bg1"/>
                </a:solidFill>
              </a:rPr>
              <a:t>.</a:t>
            </a:r>
          </a:p>
          <a:p>
            <a:pPr>
              <a:lnSpc>
                <a:spcPct val="90000"/>
              </a:lnSpc>
            </a:pPr>
            <a:r>
              <a:rPr lang="nl-BE" dirty="0">
                <a:solidFill>
                  <a:schemeClr val="bg1"/>
                </a:solidFill>
              </a:rPr>
              <a:t>De statusbar toont de progressie van de upload.</a:t>
            </a:r>
          </a:p>
          <a:p>
            <a:pPr>
              <a:lnSpc>
                <a:spcPct val="90000"/>
              </a:lnSpc>
            </a:pPr>
            <a:endParaRPr lang="nl-BE" dirty="0">
              <a:solidFill>
                <a:schemeClr val="bg1"/>
              </a:solidFill>
            </a:endParaRPr>
          </a:p>
          <a:p>
            <a:pPr>
              <a:lnSpc>
                <a:spcPct val="90000"/>
              </a:lnSpc>
            </a:pPr>
            <a:r>
              <a:rPr lang="nl-BE" dirty="0" err="1">
                <a:solidFill>
                  <a:schemeClr val="bg1"/>
                </a:solidFill>
              </a:rPr>
              <a:t>Code:VoorgerechtMaken</a:t>
            </a:r>
            <a:endParaRPr lang="nl-BE" dirty="0">
              <a:solidFill>
                <a:schemeClr val="bg1"/>
              </a:solidFill>
            </a:endParaRPr>
          </a:p>
          <a:p>
            <a:pPr>
              <a:lnSpc>
                <a:spcPct val="90000"/>
              </a:lnSpc>
            </a:pPr>
            <a:endParaRPr lang="nl-BE" dirty="0">
              <a:solidFill>
                <a:schemeClr val="bg1"/>
              </a:solidFill>
            </a:endParaRPr>
          </a:p>
          <a:p>
            <a:pPr>
              <a:lnSpc>
                <a:spcPct val="90000"/>
              </a:lnSpc>
            </a:pPr>
            <a:endParaRPr lang="LID4096" dirty="0">
              <a:solidFill>
                <a:schemeClr val="bg1"/>
              </a:solidFill>
            </a:endParaRPr>
          </a:p>
        </p:txBody>
      </p:sp>
      <p:pic>
        <p:nvPicPr>
          <p:cNvPr id="5" name="Afbeelding 4" descr="Afbeelding met schermafbeelding&#10;&#10;Automatisch gegenereerde beschrijving">
            <a:extLst>
              <a:ext uri="{FF2B5EF4-FFF2-40B4-BE49-F238E27FC236}">
                <a16:creationId xmlns:a16="http://schemas.microsoft.com/office/drawing/2014/main" id="{C8801CB8-E1BF-498E-B919-93453EC87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872" y="978862"/>
            <a:ext cx="2315377"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Afbeelding 6" descr="Afbeelding met schermafbeelding&#10;&#10;Automatisch gegenereerde beschrijving">
            <a:extLst>
              <a:ext uri="{FF2B5EF4-FFF2-40B4-BE49-F238E27FC236}">
                <a16:creationId xmlns:a16="http://schemas.microsoft.com/office/drawing/2014/main" id="{D61A4AF0-081A-445D-A7E9-07C0A1198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646" y="988568"/>
            <a:ext cx="2315376" cy="4890563"/>
          </a:xfrm>
          <a:prstGeom prst="rect">
            <a:avLst/>
          </a:prstGeom>
        </p:spPr>
      </p:pic>
    </p:spTree>
    <p:extLst>
      <p:ext uri="{BB962C8B-B14F-4D97-AF65-F5344CB8AC3E}">
        <p14:creationId xmlns:p14="http://schemas.microsoft.com/office/powerpoint/2010/main" val="4071880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3DBDFA04-E213-4ED6-A46F-7721AED6EB3F}"/>
              </a:ext>
            </a:extLst>
          </p:cNvPr>
          <p:cNvSpPr>
            <a:spLocks noGrp="1"/>
          </p:cNvSpPr>
          <p:nvPr>
            <p:ph type="title"/>
          </p:nvPr>
        </p:nvSpPr>
        <p:spPr>
          <a:xfrm>
            <a:off x="673754" y="643467"/>
            <a:ext cx="4203045" cy="1375608"/>
          </a:xfrm>
        </p:spPr>
        <p:txBody>
          <a:bodyPr anchor="ctr">
            <a:normAutofit/>
          </a:bodyPr>
          <a:lstStyle/>
          <a:p>
            <a:r>
              <a:rPr lang="nl-BE">
                <a:solidFill>
                  <a:schemeClr val="bg1"/>
                </a:solidFill>
              </a:rPr>
              <a:t>GoogleMaps Activity</a:t>
            </a:r>
            <a:endParaRPr lang="LID4096">
              <a:solidFill>
                <a:schemeClr val="bg1"/>
              </a:solidFill>
            </a:endParaRPr>
          </a:p>
        </p:txBody>
      </p:sp>
      <p:sp>
        <p:nvSpPr>
          <p:cNvPr id="3" name="Tijdelijke aanduiding voor inhoud 2">
            <a:extLst>
              <a:ext uri="{FF2B5EF4-FFF2-40B4-BE49-F238E27FC236}">
                <a16:creationId xmlns:a16="http://schemas.microsoft.com/office/drawing/2014/main" id="{8C7676D9-085B-4274-9809-E3D7A05BDA3C}"/>
              </a:ext>
            </a:extLst>
          </p:cNvPr>
          <p:cNvSpPr>
            <a:spLocks noGrp="1"/>
          </p:cNvSpPr>
          <p:nvPr>
            <p:ph idx="1"/>
          </p:nvPr>
        </p:nvSpPr>
        <p:spPr>
          <a:xfrm>
            <a:off x="673754" y="2160590"/>
            <a:ext cx="3973943" cy="3440110"/>
          </a:xfrm>
        </p:spPr>
        <p:txBody>
          <a:bodyPr>
            <a:normAutofit/>
          </a:bodyPr>
          <a:lstStyle/>
          <a:p>
            <a:r>
              <a:rPr lang="nl-BE" dirty="0">
                <a:solidFill>
                  <a:schemeClr val="bg1"/>
                </a:solidFill>
              </a:rPr>
              <a:t>Toont de ingegeven locatie</a:t>
            </a:r>
          </a:p>
          <a:p>
            <a:r>
              <a:rPr lang="nl-BE" dirty="0">
                <a:solidFill>
                  <a:schemeClr val="bg1"/>
                </a:solidFill>
              </a:rPr>
              <a:t>Wij kozen voor het adres van </a:t>
            </a:r>
            <a:r>
              <a:rPr lang="nl-BE" dirty="0" err="1">
                <a:solidFill>
                  <a:schemeClr val="bg1"/>
                </a:solidFill>
              </a:rPr>
              <a:t>Odisee</a:t>
            </a:r>
            <a:endParaRPr lang="nl-BE" dirty="0">
              <a:solidFill>
                <a:schemeClr val="bg1"/>
              </a:solidFill>
            </a:endParaRPr>
          </a:p>
          <a:p>
            <a:r>
              <a:rPr lang="nl-BE" dirty="0">
                <a:solidFill>
                  <a:schemeClr val="bg1"/>
                </a:solidFill>
              </a:rPr>
              <a:t>Gebruik gemaakt van de bestaande </a:t>
            </a:r>
            <a:r>
              <a:rPr lang="nl-BE" dirty="0" err="1">
                <a:solidFill>
                  <a:schemeClr val="bg1"/>
                </a:solidFill>
              </a:rPr>
              <a:t>MapsActivity</a:t>
            </a:r>
            <a:r>
              <a:rPr lang="nl-BE" dirty="0">
                <a:solidFill>
                  <a:schemeClr val="bg1"/>
                </a:solidFill>
              </a:rPr>
              <a:t> in Android Studio.</a:t>
            </a:r>
          </a:p>
          <a:p>
            <a:endParaRPr lang="nl-BE" dirty="0">
              <a:solidFill>
                <a:schemeClr val="bg1"/>
              </a:solidFill>
            </a:endParaRPr>
          </a:p>
          <a:p>
            <a:r>
              <a:rPr lang="nl-BE" dirty="0">
                <a:solidFill>
                  <a:schemeClr val="bg1"/>
                </a:solidFill>
              </a:rPr>
              <a:t>Code: </a:t>
            </a:r>
            <a:r>
              <a:rPr lang="nl-BE" dirty="0" err="1">
                <a:solidFill>
                  <a:schemeClr val="bg1"/>
                </a:solidFill>
              </a:rPr>
              <a:t>Maps</a:t>
            </a:r>
            <a:r>
              <a:rPr lang="nl-BE" dirty="0">
                <a:solidFill>
                  <a:schemeClr val="bg1"/>
                </a:solidFill>
              </a:rPr>
              <a:t> Activity</a:t>
            </a:r>
            <a:endParaRPr lang="LID4096" dirty="0">
              <a:solidFill>
                <a:schemeClr val="bg1"/>
              </a:solidFill>
            </a:endParaRPr>
          </a:p>
        </p:txBody>
      </p:sp>
      <p:pic>
        <p:nvPicPr>
          <p:cNvPr id="5" name="Afbeelding 4" descr="Afbeelding met tekst, kaart&#10;&#10;Automatisch gegenereerde beschrijving">
            <a:extLst>
              <a:ext uri="{FF2B5EF4-FFF2-40B4-BE49-F238E27FC236}">
                <a16:creationId xmlns:a16="http://schemas.microsoft.com/office/drawing/2014/main" id="{D2CAC92E-0949-4757-87CF-496E6FA8A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9114" y="853789"/>
            <a:ext cx="2550498" cy="5397880"/>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7477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6455CE58-A733-47C4-8A3F-BB89C45E55F5}"/>
              </a:ext>
            </a:extLst>
          </p:cNvPr>
          <p:cNvSpPr>
            <a:spLocks noGrp="1"/>
          </p:cNvSpPr>
          <p:nvPr>
            <p:ph type="title"/>
          </p:nvPr>
        </p:nvSpPr>
        <p:spPr>
          <a:xfrm>
            <a:off x="673754" y="643467"/>
            <a:ext cx="4203045" cy="1375608"/>
          </a:xfrm>
        </p:spPr>
        <p:txBody>
          <a:bodyPr anchor="ctr">
            <a:normAutofit/>
          </a:bodyPr>
          <a:lstStyle/>
          <a:p>
            <a:r>
              <a:rPr lang="nl-BE">
                <a:solidFill>
                  <a:schemeClr val="bg1"/>
                </a:solidFill>
              </a:rPr>
              <a:t>Wat zou je kunnen toevoegen</a:t>
            </a:r>
            <a:endParaRPr lang="LID4096">
              <a:solidFill>
                <a:schemeClr val="bg1"/>
              </a:solidFill>
            </a:endParaRPr>
          </a:p>
        </p:txBody>
      </p:sp>
      <p:sp>
        <p:nvSpPr>
          <p:cNvPr id="3" name="Tijdelijke aanduiding voor inhoud 2">
            <a:extLst>
              <a:ext uri="{FF2B5EF4-FFF2-40B4-BE49-F238E27FC236}">
                <a16:creationId xmlns:a16="http://schemas.microsoft.com/office/drawing/2014/main" id="{72E1F05F-EB04-4A88-9BFF-723DDDD8856D}"/>
              </a:ext>
            </a:extLst>
          </p:cNvPr>
          <p:cNvSpPr>
            <a:spLocks noGrp="1"/>
          </p:cNvSpPr>
          <p:nvPr>
            <p:ph idx="1"/>
          </p:nvPr>
        </p:nvSpPr>
        <p:spPr>
          <a:xfrm>
            <a:off x="673754" y="2160590"/>
            <a:ext cx="3973943" cy="3440110"/>
          </a:xfrm>
        </p:spPr>
        <p:txBody>
          <a:bodyPr>
            <a:normAutofit/>
          </a:bodyPr>
          <a:lstStyle/>
          <a:p>
            <a:r>
              <a:rPr lang="nl-BE" dirty="0">
                <a:solidFill>
                  <a:schemeClr val="bg1"/>
                </a:solidFill>
              </a:rPr>
              <a:t>Een favoriete sectie waarbij je gekozen recepten kan bijhouden.</a:t>
            </a:r>
          </a:p>
          <a:p>
            <a:pPr marL="0" indent="0">
              <a:buNone/>
            </a:pPr>
            <a:endParaRPr lang="nl-BE" dirty="0">
              <a:solidFill>
                <a:schemeClr val="bg1"/>
              </a:solidFill>
            </a:endParaRPr>
          </a:p>
          <a:p>
            <a:r>
              <a:rPr lang="nl-BE" dirty="0">
                <a:solidFill>
                  <a:schemeClr val="bg1"/>
                </a:solidFill>
              </a:rPr>
              <a:t>Een </a:t>
            </a:r>
            <a:r>
              <a:rPr lang="nl-BE" dirty="0" err="1">
                <a:solidFill>
                  <a:schemeClr val="bg1"/>
                </a:solidFill>
              </a:rPr>
              <a:t>activity</a:t>
            </a:r>
            <a:r>
              <a:rPr lang="nl-BE" dirty="0">
                <a:solidFill>
                  <a:schemeClr val="bg1"/>
                </a:solidFill>
              </a:rPr>
              <a:t> mijn recepten, waar je enkel jou recepten te zien krijgt. Daar kan je uw recepten ook verwijderen.</a:t>
            </a:r>
          </a:p>
        </p:txBody>
      </p:sp>
      <p:pic>
        <p:nvPicPr>
          <p:cNvPr id="5" name="Afbeelding 4">
            <a:extLst>
              <a:ext uri="{FF2B5EF4-FFF2-40B4-BE49-F238E27FC236}">
                <a16:creationId xmlns:a16="http://schemas.microsoft.com/office/drawing/2014/main" id="{E690CBBD-800C-4E55-BA1E-1A052886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062" y="972608"/>
            <a:ext cx="2315377"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6771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F6A121F2-9EB4-49B3-998D-EBA363ADE72C}"/>
              </a:ext>
            </a:extLst>
          </p:cNvPr>
          <p:cNvSpPr>
            <a:spLocks noGrp="1"/>
          </p:cNvSpPr>
          <p:nvPr>
            <p:ph type="title"/>
          </p:nvPr>
        </p:nvSpPr>
        <p:spPr>
          <a:xfrm>
            <a:off x="673754" y="643467"/>
            <a:ext cx="4203045" cy="1375608"/>
          </a:xfrm>
        </p:spPr>
        <p:txBody>
          <a:bodyPr anchor="ctr">
            <a:normAutofit/>
          </a:bodyPr>
          <a:lstStyle/>
          <a:p>
            <a:r>
              <a:rPr lang="nl-BE">
                <a:solidFill>
                  <a:schemeClr val="bg1"/>
                </a:solidFill>
              </a:rPr>
              <a:t>Wat heb je door dit project geleerd</a:t>
            </a:r>
            <a:endParaRPr lang="LID4096">
              <a:solidFill>
                <a:schemeClr val="bg1"/>
              </a:solidFill>
            </a:endParaRPr>
          </a:p>
        </p:txBody>
      </p:sp>
      <p:sp>
        <p:nvSpPr>
          <p:cNvPr id="3" name="Tijdelijke aanduiding voor inhoud 2">
            <a:extLst>
              <a:ext uri="{FF2B5EF4-FFF2-40B4-BE49-F238E27FC236}">
                <a16:creationId xmlns:a16="http://schemas.microsoft.com/office/drawing/2014/main" id="{56BDA826-2352-42F3-8F40-F7CE490D62B5}"/>
              </a:ext>
            </a:extLst>
          </p:cNvPr>
          <p:cNvSpPr>
            <a:spLocks noGrp="1"/>
          </p:cNvSpPr>
          <p:nvPr>
            <p:ph idx="1"/>
          </p:nvPr>
        </p:nvSpPr>
        <p:spPr>
          <a:xfrm>
            <a:off x="673754" y="2160590"/>
            <a:ext cx="3973943" cy="3440110"/>
          </a:xfrm>
        </p:spPr>
        <p:txBody>
          <a:bodyPr>
            <a:normAutofit/>
          </a:bodyPr>
          <a:lstStyle/>
          <a:p>
            <a:pPr>
              <a:lnSpc>
                <a:spcPct val="90000"/>
              </a:lnSpc>
            </a:pPr>
            <a:r>
              <a:rPr lang="nl-BE" sz="1500">
                <a:solidFill>
                  <a:schemeClr val="bg1"/>
                </a:solidFill>
              </a:rPr>
              <a:t>Werken met android studio is veel beter dan cordova.</a:t>
            </a:r>
          </a:p>
          <a:p>
            <a:pPr>
              <a:lnSpc>
                <a:spcPct val="90000"/>
              </a:lnSpc>
            </a:pPr>
            <a:r>
              <a:rPr lang="nl-BE" sz="1500">
                <a:solidFill>
                  <a:schemeClr val="bg1"/>
                </a:solidFill>
              </a:rPr>
              <a:t>Cordova plugins werken vaak niet of zijn verouderd vergeleken met Android Studio.</a:t>
            </a:r>
          </a:p>
          <a:p>
            <a:pPr>
              <a:lnSpc>
                <a:spcPct val="90000"/>
              </a:lnSpc>
            </a:pPr>
            <a:r>
              <a:rPr lang="nl-BE" sz="1500">
                <a:solidFill>
                  <a:schemeClr val="bg1"/>
                </a:solidFill>
              </a:rPr>
              <a:t>Werken met Kotlin is makkelijker dan Java.</a:t>
            </a:r>
          </a:p>
          <a:p>
            <a:pPr>
              <a:lnSpc>
                <a:spcPct val="90000"/>
              </a:lnSpc>
            </a:pPr>
            <a:r>
              <a:rPr lang="nl-BE" sz="1500">
                <a:solidFill>
                  <a:schemeClr val="bg1"/>
                </a:solidFill>
              </a:rPr>
              <a:t>Kotlin code is korter dan Java Code.</a:t>
            </a:r>
          </a:p>
          <a:p>
            <a:pPr>
              <a:lnSpc>
                <a:spcPct val="90000"/>
              </a:lnSpc>
            </a:pPr>
            <a:r>
              <a:rPr lang="nl-BE" sz="1500">
                <a:solidFill>
                  <a:schemeClr val="bg1"/>
                </a:solidFill>
              </a:rPr>
              <a:t>Je vind weinig voorbeelden en informatie in verband met Kotlin vergeleken met Java.</a:t>
            </a:r>
          </a:p>
          <a:p>
            <a:pPr>
              <a:lnSpc>
                <a:spcPct val="90000"/>
              </a:lnSpc>
            </a:pPr>
            <a:r>
              <a:rPr lang="nl-BE" sz="1500">
                <a:solidFill>
                  <a:schemeClr val="bg1"/>
                </a:solidFill>
              </a:rPr>
              <a:t>Hoe je kan werken met Firebase.</a:t>
            </a:r>
          </a:p>
          <a:p>
            <a:pPr>
              <a:lnSpc>
                <a:spcPct val="90000"/>
              </a:lnSpc>
            </a:pPr>
            <a:endParaRPr lang="LID4096" sz="1500">
              <a:solidFill>
                <a:schemeClr val="bg1"/>
              </a:solidFill>
            </a:endParaRPr>
          </a:p>
        </p:txBody>
      </p:sp>
      <p:pic>
        <p:nvPicPr>
          <p:cNvPr id="5" name="Afbeelding 4">
            <a:extLst>
              <a:ext uri="{FF2B5EF4-FFF2-40B4-BE49-F238E27FC236}">
                <a16:creationId xmlns:a16="http://schemas.microsoft.com/office/drawing/2014/main" id="{CC725291-4764-4341-BAB0-5C9FDA529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062" y="972608"/>
            <a:ext cx="2315377"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8068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214FBADB-418C-4484-8D14-731274495330}"/>
              </a:ext>
            </a:extLst>
          </p:cNvPr>
          <p:cNvSpPr>
            <a:spLocks noGrp="1"/>
          </p:cNvSpPr>
          <p:nvPr>
            <p:ph type="title"/>
          </p:nvPr>
        </p:nvSpPr>
        <p:spPr>
          <a:xfrm>
            <a:off x="673754" y="643467"/>
            <a:ext cx="4203045" cy="1375608"/>
          </a:xfrm>
        </p:spPr>
        <p:txBody>
          <a:bodyPr anchor="ctr">
            <a:normAutofit/>
          </a:bodyPr>
          <a:lstStyle/>
          <a:p>
            <a:r>
              <a:rPr lang="nl-BE">
                <a:solidFill>
                  <a:schemeClr val="bg1"/>
                </a:solidFill>
              </a:rPr>
              <a:t>EzFood Applicatie</a:t>
            </a:r>
            <a:endParaRPr lang="LID4096">
              <a:solidFill>
                <a:schemeClr val="bg1"/>
              </a:solidFill>
            </a:endParaRPr>
          </a:p>
        </p:txBody>
      </p:sp>
      <p:sp>
        <p:nvSpPr>
          <p:cNvPr id="3" name="Tijdelijke aanduiding voor inhoud 2">
            <a:extLst>
              <a:ext uri="{FF2B5EF4-FFF2-40B4-BE49-F238E27FC236}">
                <a16:creationId xmlns:a16="http://schemas.microsoft.com/office/drawing/2014/main" id="{D31BC896-7CEC-4D3F-BAC5-090B7DEC9690}"/>
              </a:ext>
            </a:extLst>
          </p:cNvPr>
          <p:cNvSpPr>
            <a:spLocks noGrp="1"/>
          </p:cNvSpPr>
          <p:nvPr>
            <p:ph idx="1"/>
          </p:nvPr>
        </p:nvSpPr>
        <p:spPr>
          <a:xfrm>
            <a:off x="673754" y="2160590"/>
            <a:ext cx="3973943" cy="3440110"/>
          </a:xfrm>
        </p:spPr>
        <p:txBody>
          <a:bodyPr>
            <a:normAutofit/>
          </a:bodyPr>
          <a:lstStyle/>
          <a:p>
            <a:r>
              <a:rPr lang="nl-NL">
                <a:solidFill>
                  <a:schemeClr val="bg1"/>
                </a:solidFill>
              </a:rPr>
              <a:t>EzFood is een applicatie voor studenten met een budget. Je vind ter verschillende gerechten waarvoor je je spaarvarken niet voor moet breken. Het bevat voorgerechten, gerechten en desserts die je als student snel en makkelijk kunt voorbereiden. Ook krijg je de mogelijkheid om je eigen recepten te delen met je medestudenten.</a:t>
            </a:r>
          </a:p>
          <a:p>
            <a:endParaRPr lang="LID4096">
              <a:solidFill>
                <a:schemeClr val="bg1"/>
              </a:solidFill>
            </a:endParaRPr>
          </a:p>
        </p:txBody>
      </p:sp>
      <p:pic>
        <p:nvPicPr>
          <p:cNvPr id="5" name="Afbeelding 4">
            <a:extLst>
              <a:ext uri="{FF2B5EF4-FFF2-40B4-BE49-F238E27FC236}">
                <a16:creationId xmlns:a16="http://schemas.microsoft.com/office/drawing/2014/main" id="{A17F9390-B13F-491C-97E6-9AB2227F8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934" y="978862"/>
            <a:ext cx="4900269" cy="4900269"/>
          </a:xfrm>
          <a:prstGeom prst="rect">
            <a:avLst/>
          </a:prstGeom>
        </p:spPr>
      </p:pic>
      <p:sp>
        <p:nvSpPr>
          <p:cNvPr id="31"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2918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26E5A2A3-769D-4BEE-9934-2F003069B14F}"/>
              </a:ext>
            </a:extLst>
          </p:cNvPr>
          <p:cNvSpPr>
            <a:spLocks noGrp="1"/>
          </p:cNvSpPr>
          <p:nvPr>
            <p:ph type="title"/>
          </p:nvPr>
        </p:nvSpPr>
        <p:spPr>
          <a:xfrm>
            <a:off x="673754" y="643467"/>
            <a:ext cx="4203045" cy="1375608"/>
          </a:xfrm>
        </p:spPr>
        <p:txBody>
          <a:bodyPr anchor="ctr">
            <a:normAutofit/>
          </a:bodyPr>
          <a:lstStyle/>
          <a:p>
            <a:pPr>
              <a:lnSpc>
                <a:spcPct val="90000"/>
              </a:lnSpc>
            </a:pPr>
            <a:r>
              <a:rPr lang="nl-NL" sz="3100" dirty="0">
                <a:solidFill>
                  <a:schemeClr val="bg1"/>
                </a:solidFill>
              </a:rPr>
              <a:t>Welk probleem lost je app op?</a:t>
            </a:r>
            <a:br>
              <a:rPr lang="nl-NL" sz="3100" dirty="0">
                <a:solidFill>
                  <a:schemeClr val="bg1"/>
                </a:solidFill>
              </a:rPr>
            </a:br>
            <a:endParaRPr lang="LID4096" sz="3100" dirty="0">
              <a:solidFill>
                <a:schemeClr val="bg1"/>
              </a:solidFill>
            </a:endParaRPr>
          </a:p>
        </p:txBody>
      </p:sp>
      <p:sp>
        <p:nvSpPr>
          <p:cNvPr id="3" name="Tijdelijke aanduiding voor inhoud 2">
            <a:extLst>
              <a:ext uri="{FF2B5EF4-FFF2-40B4-BE49-F238E27FC236}">
                <a16:creationId xmlns:a16="http://schemas.microsoft.com/office/drawing/2014/main" id="{E6DEB91E-5125-446D-9E5D-844481DD431B}"/>
              </a:ext>
            </a:extLst>
          </p:cNvPr>
          <p:cNvSpPr>
            <a:spLocks noGrp="1"/>
          </p:cNvSpPr>
          <p:nvPr>
            <p:ph idx="1"/>
          </p:nvPr>
        </p:nvSpPr>
        <p:spPr>
          <a:xfrm>
            <a:off x="673754" y="2160590"/>
            <a:ext cx="3973943" cy="3440110"/>
          </a:xfrm>
        </p:spPr>
        <p:txBody>
          <a:bodyPr>
            <a:normAutofit/>
          </a:bodyPr>
          <a:lstStyle/>
          <a:p>
            <a:r>
              <a:rPr lang="nl-BE" dirty="0">
                <a:solidFill>
                  <a:schemeClr val="bg1"/>
                </a:solidFill>
              </a:rPr>
              <a:t>Recepten vinden die je kan maken met een klein budget.</a:t>
            </a:r>
            <a:br>
              <a:rPr lang="nl-BE" dirty="0">
                <a:solidFill>
                  <a:schemeClr val="bg1"/>
                </a:solidFill>
              </a:rPr>
            </a:br>
            <a:endParaRPr lang="nl-BE" dirty="0">
              <a:solidFill>
                <a:schemeClr val="bg1"/>
              </a:solidFill>
            </a:endParaRPr>
          </a:p>
          <a:p>
            <a:r>
              <a:rPr lang="nl-BE" dirty="0">
                <a:solidFill>
                  <a:schemeClr val="bg1"/>
                </a:solidFill>
              </a:rPr>
              <a:t>Recepten uploaden en delen met anderen.</a:t>
            </a:r>
            <a:br>
              <a:rPr lang="nl-BE" dirty="0">
                <a:solidFill>
                  <a:schemeClr val="bg1"/>
                </a:solidFill>
              </a:rPr>
            </a:br>
            <a:endParaRPr lang="nl-BE" dirty="0">
              <a:solidFill>
                <a:schemeClr val="bg1"/>
              </a:solidFill>
            </a:endParaRPr>
          </a:p>
          <a:p>
            <a:r>
              <a:rPr lang="nl-BE" dirty="0">
                <a:solidFill>
                  <a:schemeClr val="bg1"/>
                </a:solidFill>
              </a:rPr>
              <a:t>Commentaar geven aan recepten.</a:t>
            </a:r>
          </a:p>
          <a:p>
            <a:pPr marL="0" indent="0">
              <a:buNone/>
            </a:pPr>
            <a:endParaRPr lang="nl-BE" dirty="0">
              <a:solidFill>
                <a:schemeClr val="bg1"/>
              </a:solidFill>
            </a:endParaRPr>
          </a:p>
          <a:p>
            <a:endParaRPr lang="LID4096" dirty="0">
              <a:solidFill>
                <a:schemeClr val="bg1"/>
              </a:solidFill>
            </a:endParaRPr>
          </a:p>
        </p:txBody>
      </p:sp>
      <p:pic>
        <p:nvPicPr>
          <p:cNvPr id="4" name="Afbeelding 3">
            <a:extLst>
              <a:ext uri="{FF2B5EF4-FFF2-40B4-BE49-F238E27FC236}">
                <a16:creationId xmlns:a16="http://schemas.microsoft.com/office/drawing/2014/main" id="{C8BDBB14-CFCE-45D9-AE42-9CAAEB586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616" y="972608"/>
            <a:ext cx="4900269" cy="490026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7268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998C23D1-D7FF-4F2C-BFD6-F79429BE9F4F}"/>
              </a:ext>
            </a:extLst>
          </p:cNvPr>
          <p:cNvSpPr>
            <a:spLocks noGrp="1"/>
          </p:cNvSpPr>
          <p:nvPr>
            <p:ph type="title"/>
          </p:nvPr>
        </p:nvSpPr>
        <p:spPr>
          <a:xfrm>
            <a:off x="673754" y="643467"/>
            <a:ext cx="4203045" cy="1375608"/>
          </a:xfrm>
        </p:spPr>
        <p:txBody>
          <a:bodyPr anchor="ctr">
            <a:normAutofit/>
          </a:bodyPr>
          <a:lstStyle/>
          <a:p>
            <a:r>
              <a:rPr lang="nl-BE">
                <a:solidFill>
                  <a:schemeClr val="bg1"/>
                </a:solidFill>
              </a:rPr>
              <a:t>Login Pagina</a:t>
            </a:r>
            <a:endParaRPr lang="LID4096">
              <a:solidFill>
                <a:schemeClr val="bg1"/>
              </a:solidFill>
            </a:endParaRPr>
          </a:p>
        </p:txBody>
      </p:sp>
      <p:sp>
        <p:nvSpPr>
          <p:cNvPr id="3" name="Tijdelijke aanduiding voor inhoud 2">
            <a:extLst>
              <a:ext uri="{FF2B5EF4-FFF2-40B4-BE49-F238E27FC236}">
                <a16:creationId xmlns:a16="http://schemas.microsoft.com/office/drawing/2014/main" id="{4F5B6E52-2091-4AB8-92A6-580746459E5C}"/>
              </a:ext>
            </a:extLst>
          </p:cNvPr>
          <p:cNvSpPr>
            <a:spLocks noGrp="1"/>
          </p:cNvSpPr>
          <p:nvPr>
            <p:ph idx="1"/>
          </p:nvPr>
        </p:nvSpPr>
        <p:spPr>
          <a:xfrm>
            <a:off x="673754" y="2160590"/>
            <a:ext cx="3973943" cy="3440110"/>
          </a:xfrm>
        </p:spPr>
        <p:txBody>
          <a:bodyPr>
            <a:normAutofit lnSpcReduction="10000"/>
          </a:bodyPr>
          <a:lstStyle/>
          <a:p>
            <a:r>
              <a:rPr lang="nl-BE" dirty="0">
                <a:solidFill>
                  <a:schemeClr val="bg1"/>
                </a:solidFill>
              </a:rPr>
              <a:t>Login via uw Google Account</a:t>
            </a:r>
          </a:p>
          <a:p>
            <a:r>
              <a:rPr lang="nl-BE" dirty="0">
                <a:solidFill>
                  <a:schemeClr val="bg1"/>
                </a:solidFill>
              </a:rPr>
              <a:t>Gedaan via </a:t>
            </a:r>
            <a:r>
              <a:rPr lang="nl-BE" dirty="0" err="1">
                <a:solidFill>
                  <a:schemeClr val="bg1"/>
                </a:solidFill>
              </a:rPr>
              <a:t>Developer.Google</a:t>
            </a:r>
            <a:endParaRPr lang="nl-BE" dirty="0">
              <a:solidFill>
                <a:schemeClr val="bg1"/>
              </a:solidFill>
            </a:endParaRPr>
          </a:p>
          <a:p>
            <a:r>
              <a:rPr lang="nl-BE" dirty="0">
                <a:solidFill>
                  <a:schemeClr val="bg1"/>
                </a:solidFill>
              </a:rPr>
              <a:t>Haalt gegevens op als Naam, email, UID en Foto van de gebruiker</a:t>
            </a:r>
          </a:p>
          <a:p>
            <a:r>
              <a:rPr lang="nl-BE" dirty="0">
                <a:solidFill>
                  <a:schemeClr val="bg1"/>
                </a:solidFill>
              </a:rPr>
              <a:t>Toont deze in de Home pagina.</a:t>
            </a:r>
          </a:p>
          <a:p>
            <a:r>
              <a:rPr lang="nl-BE" dirty="0">
                <a:solidFill>
                  <a:schemeClr val="bg1"/>
                </a:solidFill>
              </a:rPr>
              <a:t>Stuurt je door naar home indien al ingelogd.</a:t>
            </a:r>
          </a:p>
          <a:p>
            <a:endParaRPr lang="nl-BE" dirty="0">
              <a:solidFill>
                <a:schemeClr val="bg1"/>
              </a:solidFill>
            </a:endParaRPr>
          </a:p>
          <a:p>
            <a:r>
              <a:rPr lang="nl-BE" dirty="0">
                <a:solidFill>
                  <a:schemeClr val="bg1"/>
                </a:solidFill>
              </a:rPr>
              <a:t>Code: </a:t>
            </a:r>
            <a:r>
              <a:rPr lang="nl-BE" dirty="0" err="1">
                <a:solidFill>
                  <a:schemeClr val="bg1"/>
                </a:solidFill>
              </a:rPr>
              <a:t>MainActivity</a:t>
            </a:r>
            <a:endParaRPr lang="LID4096" dirty="0">
              <a:solidFill>
                <a:schemeClr val="bg1"/>
              </a:solidFill>
            </a:endParaRPr>
          </a:p>
        </p:txBody>
      </p:sp>
      <p:pic>
        <p:nvPicPr>
          <p:cNvPr id="5" name="Afbeelding 4" descr="Afbeelding met object&#10;&#10;Automatisch gegenereerde beschrijving">
            <a:extLst>
              <a:ext uri="{FF2B5EF4-FFF2-40B4-BE49-F238E27FC236}">
                <a16:creationId xmlns:a16="http://schemas.microsoft.com/office/drawing/2014/main" id="{A684F34C-1EAE-4549-801E-5FFBFB12F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534" y="978862"/>
            <a:ext cx="2315377"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Afbeelding 6" descr="Afbeelding met schermafbeelding&#10;&#10;Automatisch gegenereerde beschrijving">
            <a:extLst>
              <a:ext uri="{FF2B5EF4-FFF2-40B4-BE49-F238E27FC236}">
                <a16:creationId xmlns:a16="http://schemas.microsoft.com/office/drawing/2014/main" id="{05C539A2-51B1-46B1-B701-DEE6D93D8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582" y="978862"/>
            <a:ext cx="2319971" cy="4900269"/>
          </a:xfrm>
          <a:prstGeom prst="rect">
            <a:avLst/>
          </a:prstGeom>
        </p:spPr>
      </p:pic>
    </p:spTree>
    <p:extLst>
      <p:ext uri="{BB962C8B-B14F-4D97-AF65-F5344CB8AC3E}">
        <p14:creationId xmlns:p14="http://schemas.microsoft.com/office/powerpoint/2010/main" val="316244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E3B696EC-2469-4F75-B601-C2B9428CEAF1}"/>
              </a:ext>
            </a:extLst>
          </p:cNvPr>
          <p:cNvSpPr>
            <a:spLocks noGrp="1"/>
          </p:cNvSpPr>
          <p:nvPr>
            <p:ph type="title"/>
          </p:nvPr>
        </p:nvSpPr>
        <p:spPr>
          <a:xfrm>
            <a:off x="673754" y="643467"/>
            <a:ext cx="4203045" cy="1375608"/>
          </a:xfrm>
        </p:spPr>
        <p:txBody>
          <a:bodyPr anchor="ctr">
            <a:normAutofit/>
          </a:bodyPr>
          <a:lstStyle/>
          <a:p>
            <a:r>
              <a:rPr lang="nl-BE">
                <a:solidFill>
                  <a:schemeClr val="bg1"/>
                </a:solidFill>
              </a:rPr>
              <a:t>Home Pagina</a:t>
            </a:r>
            <a:endParaRPr lang="LID4096">
              <a:solidFill>
                <a:schemeClr val="bg1"/>
              </a:solidFill>
            </a:endParaRPr>
          </a:p>
        </p:txBody>
      </p:sp>
      <p:sp>
        <p:nvSpPr>
          <p:cNvPr id="3" name="Tijdelijke aanduiding voor inhoud 2">
            <a:extLst>
              <a:ext uri="{FF2B5EF4-FFF2-40B4-BE49-F238E27FC236}">
                <a16:creationId xmlns:a16="http://schemas.microsoft.com/office/drawing/2014/main" id="{6FFC820B-FE74-4001-8475-C873528D7EF4}"/>
              </a:ext>
            </a:extLst>
          </p:cNvPr>
          <p:cNvSpPr>
            <a:spLocks noGrp="1"/>
          </p:cNvSpPr>
          <p:nvPr>
            <p:ph idx="1"/>
          </p:nvPr>
        </p:nvSpPr>
        <p:spPr>
          <a:xfrm>
            <a:off x="673754" y="2160590"/>
            <a:ext cx="3973943" cy="3440110"/>
          </a:xfrm>
        </p:spPr>
        <p:txBody>
          <a:bodyPr>
            <a:normAutofit/>
          </a:bodyPr>
          <a:lstStyle/>
          <a:p>
            <a:pPr>
              <a:lnSpc>
                <a:spcPct val="90000"/>
              </a:lnSpc>
            </a:pPr>
            <a:r>
              <a:rPr lang="nl-BE" sz="1500">
                <a:solidFill>
                  <a:schemeClr val="bg1"/>
                </a:solidFill>
              </a:rPr>
              <a:t>Toont de gegevens van de gebruiker zoals naam, email, uid en Foto</a:t>
            </a:r>
          </a:p>
          <a:p>
            <a:pPr>
              <a:lnSpc>
                <a:spcPct val="90000"/>
              </a:lnSpc>
            </a:pPr>
            <a:r>
              <a:rPr lang="nl-BE" sz="1500">
                <a:solidFill>
                  <a:schemeClr val="bg1"/>
                </a:solidFill>
              </a:rPr>
              <a:t>Bevat de links naar de verschillende paginas zoals:</a:t>
            </a:r>
          </a:p>
          <a:p>
            <a:pPr marL="0" indent="0">
              <a:lnSpc>
                <a:spcPct val="90000"/>
              </a:lnSpc>
              <a:buNone/>
            </a:pPr>
            <a:r>
              <a:rPr lang="nl-BE" sz="1500">
                <a:solidFill>
                  <a:schemeClr val="bg1"/>
                </a:solidFill>
              </a:rPr>
              <a:t>	- De verschillende categoriën</a:t>
            </a:r>
          </a:p>
          <a:p>
            <a:pPr marL="0" indent="0">
              <a:lnSpc>
                <a:spcPct val="90000"/>
              </a:lnSpc>
              <a:buNone/>
            </a:pPr>
            <a:r>
              <a:rPr lang="nl-BE" sz="1500">
                <a:solidFill>
                  <a:schemeClr val="bg1"/>
                </a:solidFill>
              </a:rPr>
              <a:t>	- Zoek pagina om recepten te zoeken</a:t>
            </a:r>
          </a:p>
          <a:p>
            <a:pPr marL="0" indent="0">
              <a:lnSpc>
                <a:spcPct val="90000"/>
              </a:lnSpc>
              <a:buNone/>
            </a:pPr>
            <a:r>
              <a:rPr lang="nl-BE" sz="1500">
                <a:solidFill>
                  <a:schemeClr val="bg1"/>
                </a:solidFill>
              </a:rPr>
              <a:t>	- De maak een recept pagina</a:t>
            </a:r>
          </a:p>
          <a:p>
            <a:pPr marL="0" indent="0">
              <a:lnSpc>
                <a:spcPct val="90000"/>
              </a:lnSpc>
              <a:buNone/>
            </a:pPr>
            <a:r>
              <a:rPr lang="nl-BE" sz="1500">
                <a:solidFill>
                  <a:schemeClr val="bg1"/>
                </a:solidFill>
              </a:rPr>
              <a:t>	- About pagina met info over onze app</a:t>
            </a:r>
          </a:p>
          <a:p>
            <a:pPr marL="0" indent="0">
              <a:lnSpc>
                <a:spcPct val="90000"/>
              </a:lnSpc>
              <a:buNone/>
            </a:pPr>
            <a:r>
              <a:rPr lang="nl-BE" sz="1500">
                <a:solidFill>
                  <a:schemeClr val="bg1"/>
                </a:solidFill>
              </a:rPr>
              <a:t>	- Sign out knop om uit te loggen</a:t>
            </a:r>
            <a:br>
              <a:rPr lang="nl-BE" sz="1500">
                <a:solidFill>
                  <a:schemeClr val="bg1"/>
                </a:solidFill>
              </a:rPr>
            </a:br>
            <a:endParaRPr lang="nl-BE" sz="1500">
              <a:solidFill>
                <a:schemeClr val="bg1"/>
              </a:solidFill>
            </a:endParaRPr>
          </a:p>
          <a:p>
            <a:pPr>
              <a:lnSpc>
                <a:spcPct val="90000"/>
              </a:lnSpc>
            </a:pPr>
            <a:r>
              <a:rPr lang="nl-BE" sz="1500">
                <a:solidFill>
                  <a:schemeClr val="bg1"/>
                </a:solidFill>
              </a:rPr>
              <a:t>Code : Main2Activity</a:t>
            </a:r>
          </a:p>
          <a:p>
            <a:pPr marL="0" indent="0">
              <a:lnSpc>
                <a:spcPct val="90000"/>
              </a:lnSpc>
              <a:buNone/>
            </a:pPr>
            <a:endParaRPr lang="nl-BE" sz="1500">
              <a:solidFill>
                <a:schemeClr val="bg1"/>
              </a:solidFill>
            </a:endParaRPr>
          </a:p>
        </p:txBody>
      </p:sp>
      <p:pic>
        <p:nvPicPr>
          <p:cNvPr id="5" name="Afbeelding 4">
            <a:extLst>
              <a:ext uri="{FF2B5EF4-FFF2-40B4-BE49-F238E27FC236}">
                <a16:creationId xmlns:a16="http://schemas.microsoft.com/office/drawing/2014/main" id="{29EE9B54-DD89-4809-A776-C48D95D96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062" y="972608"/>
            <a:ext cx="2315377"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6311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BCE1B6EA-7C41-4074-85CE-2E2394CD02C9}"/>
              </a:ext>
            </a:extLst>
          </p:cNvPr>
          <p:cNvSpPr>
            <a:spLocks noGrp="1"/>
          </p:cNvSpPr>
          <p:nvPr>
            <p:ph type="title"/>
          </p:nvPr>
        </p:nvSpPr>
        <p:spPr>
          <a:xfrm>
            <a:off x="673754" y="643467"/>
            <a:ext cx="4203045" cy="1375608"/>
          </a:xfrm>
        </p:spPr>
        <p:txBody>
          <a:bodyPr anchor="ctr">
            <a:normAutofit/>
          </a:bodyPr>
          <a:lstStyle/>
          <a:p>
            <a:pPr>
              <a:lnSpc>
                <a:spcPct val="90000"/>
              </a:lnSpc>
            </a:pPr>
            <a:r>
              <a:rPr lang="nl-BE" sz="3100">
                <a:solidFill>
                  <a:schemeClr val="bg1"/>
                </a:solidFill>
              </a:rPr>
              <a:t>Recept Zoeken/ Verschillende Categorieën Deel 1</a:t>
            </a:r>
            <a:endParaRPr lang="LID4096" sz="3100">
              <a:solidFill>
                <a:schemeClr val="bg1"/>
              </a:solidFill>
            </a:endParaRPr>
          </a:p>
        </p:txBody>
      </p:sp>
      <p:sp>
        <p:nvSpPr>
          <p:cNvPr id="3" name="Tijdelijke aanduiding voor inhoud 2">
            <a:extLst>
              <a:ext uri="{FF2B5EF4-FFF2-40B4-BE49-F238E27FC236}">
                <a16:creationId xmlns:a16="http://schemas.microsoft.com/office/drawing/2014/main" id="{F7DC738F-F536-4D87-B0F7-0E87D7FBC0F7}"/>
              </a:ext>
            </a:extLst>
          </p:cNvPr>
          <p:cNvSpPr>
            <a:spLocks noGrp="1"/>
          </p:cNvSpPr>
          <p:nvPr>
            <p:ph idx="1"/>
          </p:nvPr>
        </p:nvSpPr>
        <p:spPr>
          <a:xfrm>
            <a:off x="673754" y="2160589"/>
            <a:ext cx="3973943" cy="4053943"/>
          </a:xfrm>
        </p:spPr>
        <p:txBody>
          <a:bodyPr>
            <a:normAutofit/>
          </a:bodyPr>
          <a:lstStyle/>
          <a:p>
            <a:pPr>
              <a:lnSpc>
                <a:spcPct val="90000"/>
              </a:lnSpc>
            </a:pPr>
            <a:r>
              <a:rPr lang="nl-BE" sz="1500" dirty="0">
                <a:solidFill>
                  <a:schemeClr val="bg1"/>
                </a:solidFill>
              </a:rPr>
              <a:t>Categorie Recept toont de recepten van de gekozen categorie</a:t>
            </a:r>
          </a:p>
          <a:p>
            <a:pPr>
              <a:lnSpc>
                <a:spcPct val="90000"/>
              </a:lnSpc>
            </a:pPr>
            <a:r>
              <a:rPr lang="nl-BE" sz="1500" dirty="0">
                <a:solidFill>
                  <a:schemeClr val="bg1"/>
                </a:solidFill>
              </a:rPr>
              <a:t>Zoek </a:t>
            </a:r>
            <a:r>
              <a:rPr lang="nl-BE" sz="1500" dirty="0" err="1">
                <a:solidFill>
                  <a:schemeClr val="bg1"/>
                </a:solidFill>
              </a:rPr>
              <a:t>activity</a:t>
            </a:r>
            <a:r>
              <a:rPr lang="nl-BE" sz="1500" dirty="0">
                <a:solidFill>
                  <a:schemeClr val="bg1"/>
                </a:solidFill>
              </a:rPr>
              <a:t> toont alle recepten die er zijn. Je kan recepten filteren door de zoek functie en sorteren van oud naar nieuw en omgekeerd.</a:t>
            </a:r>
          </a:p>
          <a:p>
            <a:pPr>
              <a:lnSpc>
                <a:spcPct val="90000"/>
              </a:lnSpc>
            </a:pPr>
            <a:r>
              <a:rPr lang="nl-BE" sz="1500" dirty="0">
                <a:solidFill>
                  <a:schemeClr val="bg1"/>
                </a:solidFill>
              </a:rPr>
              <a:t>Zoeken doe je via een gepersonaliseerde query.</a:t>
            </a:r>
          </a:p>
          <a:p>
            <a:pPr>
              <a:lnSpc>
                <a:spcPct val="90000"/>
              </a:lnSpc>
            </a:pPr>
            <a:r>
              <a:rPr lang="nl-BE" sz="1500" dirty="0">
                <a:solidFill>
                  <a:schemeClr val="bg1"/>
                </a:solidFill>
              </a:rPr>
              <a:t>De zoekterm schrijf je in de actionbar.</a:t>
            </a:r>
          </a:p>
          <a:p>
            <a:pPr>
              <a:lnSpc>
                <a:spcPct val="90000"/>
              </a:lnSpc>
            </a:pPr>
            <a:r>
              <a:rPr lang="nl-BE" sz="1500" dirty="0">
                <a:solidFill>
                  <a:schemeClr val="bg1"/>
                </a:solidFill>
              </a:rPr>
              <a:t>Sorteren doen we via de </a:t>
            </a:r>
            <a:r>
              <a:rPr lang="nl-BE" sz="1500" dirty="0" err="1">
                <a:solidFill>
                  <a:schemeClr val="bg1"/>
                </a:solidFill>
              </a:rPr>
              <a:t>LayoutManager</a:t>
            </a:r>
            <a:r>
              <a:rPr lang="nl-BE" sz="1500" dirty="0">
                <a:solidFill>
                  <a:schemeClr val="bg1"/>
                </a:solidFill>
              </a:rPr>
              <a:t>.</a:t>
            </a:r>
          </a:p>
        </p:txBody>
      </p:sp>
      <p:pic>
        <p:nvPicPr>
          <p:cNvPr id="5" name="Afbeelding 4" descr="Afbeelding met voedsel, schotel, foto&#10;&#10;Automatisch gegenereerde beschrijving">
            <a:extLst>
              <a:ext uri="{FF2B5EF4-FFF2-40B4-BE49-F238E27FC236}">
                <a16:creationId xmlns:a16="http://schemas.microsoft.com/office/drawing/2014/main" id="{63142210-5E4E-4BCD-A519-12191A625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553" y="1301128"/>
            <a:ext cx="2010839" cy="425574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Afbeelding 6">
            <a:extLst>
              <a:ext uri="{FF2B5EF4-FFF2-40B4-BE49-F238E27FC236}">
                <a16:creationId xmlns:a16="http://schemas.microsoft.com/office/drawing/2014/main" id="{8275F8AA-EA0C-46E6-9FD2-133C5EC1E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8789" y="1301129"/>
            <a:ext cx="2014829" cy="4255744"/>
          </a:xfrm>
          <a:prstGeom prst="rect">
            <a:avLst/>
          </a:prstGeom>
        </p:spPr>
      </p:pic>
      <p:pic>
        <p:nvPicPr>
          <p:cNvPr id="9" name="Afbeelding 8" descr="Afbeelding met elektronica&#10;&#10;Automatisch gegenereerde beschrijving">
            <a:extLst>
              <a:ext uri="{FF2B5EF4-FFF2-40B4-BE49-F238E27FC236}">
                <a16:creationId xmlns:a16="http://schemas.microsoft.com/office/drawing/2014/main" id="{A198ABFB-2186-4FF5-9136-1E65CEDF0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7723" y="1301128"/>
            <a:ext cx="2014828" cy="4255744"/>
          </a:xfrm>
          <a:prstGeom prst="rect">
            <a:avLst/>
          </a:prstGeom>
        </p:spPr>
      </p:pic>
    </p:spTree>
    <p:extLst>
      <p:ext uri="{BB962C8B-B14F-4D97-AF65-F5344CB8AC3E}">
        <p14:creationId xmlns:p14="http://schemas.microsoft.com/office/powerpoint/2010/main" val="140582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09216CDC-5442-4B4F-AEF5-5D685C1E3F26}"/>
              </a:ext>
            </a:extLst>
          </p:cNvPr>
          <p:cNvSpPr>
            <a:spLocks noGrp="1"/>
          </p:cNvSpPr>
          <p:nvPr>
            <p:ph type="title"/>
          </p:nvPr>
        </p:nvSpPr>
        <p:spPr>
          <a:xfrm>
            <a:off x="673754" y="643467"/>
            <a:ext cx="4203045" cy="1375608"/>
          </a:xfrm>
        </p:spPr>
        <p:txBody>
          <a:bodyPr anchor="ctr">
            <a:normAutofit/>
          </a:bodyPr>
          <a:lstStyle/>
          <a:p>
            <a:pPr>
              <a:lnSpc>
                <a:spcPct val="90000"/>
              </a:lnSpc>
            </a:pPr>
            <a:r>
              <a:rPr lang="nl-BE" sz="3100">
                <a:solidFill>
                  <a:schemeClr val="bg1"/>
                </a:solidFill>
              </a:rPr>
              <a:t>Recept Zoeken/ Verschillende Categorieën Deel 2</a:t>
            </a:r>
            <a:endParaRPr lang="LID4096" sz="3100">
              <a:solidFill>
                <a:schemeClr val="bg1"/>
              </a:solidFill>
            </a:endParaRPr>
          </a:p>
        </p:txBody>
      </p:sp>
      <p:sp>
        <p:nvSpPr>
          <p:cNvPr id="3" name="Tijdelijke aanduiding voor inhoud 2">
            <a:extLst>
              <a:ext uri="{FF2B5EF4-FFF2-40B4-BE49-F238E27FC236}">
                <a16:creationId xmlns:a16="http://schemas.microsoft.com/office/drawing/2014/main" id="{DAF7E78E-5849-4EA2-8B65-A40E433C66B0}"/>
              </a:ext>
            </a:extLst>
          </p:cNvPr>
          <p:cNvSpPr>
            <a:spLocks noGrp="1"/>
          </p:cNvSpPr>
          <p:nvPr>
            <p:ph idx="1"/>
          </p:nvPr>
        </p:nvSpPr>
        <p:spPr>
          <a:xfrm>
            <a:off x="673754" y="2160589"/>
            <a:ext cx="3973943" cy="4121677"/>
          </a:xfrm>
        </p:spPr>
        <p:txBody>
          <a:bodyPr>
            <a:normAutofit fontScale="85000" lnSpcReduction="10000"/>
          </a:bodyPr>
          <a:lstStyle/>
          <a:p>
            <a:r>
              <a:rPr lang="nl-BE" dirty="0">
                <a:solidFill>
                  <a:schemeClr val="bg1"/>
                </a:solidFill>
              </a:rPr>
              <a:t>Data wordt opgehaald van de </a:t>
            </a:r>
            <a:r>
              <a:rPr lang="nl-BE" dirty="0" err="1">
                <a:solidFill>
                  <a:schemeClr val="bg1"/>
                </a:solidFill>
              </a:rPr>
              <a:t>Firebase</a:t>
            </a:r>
            <a:r>
              <a:rPr lang="nl-BE" dirty="0">
                <a:solidFill>
                  <a:schemeClr val="bg1"/>
                </a:solidFill>
              </a:rPr>
              <a:t> Database.</a:t>
            </a:r>
          </a:p>
          <a:p>
            <a:r>
              <a:rPr lang="nl-BE" dirty="0">
                <a:solidFill>
                  <a:schemeClr val="bg1"/>
                </a:solidFill>
              </a:rPr>
              <a:t>Foto wordt opgehaald van de </a:t>
            </a:r>
            <a:r>
              <a:rPr lang="nl-BE" dirty="0" err="1">
                <a:solidFill>
                  <a:schemeClr val="bg1"/>
                </a:solidFill>
              </a:rPr>
              <a:t>Firebase</a:t>
            </a:r>
            <a:r>
              <a:rPr lang="nl-BE" dirty="0">
                <a:solidFill>
                  <a:schemeClr val="bg1"/>
                </a:solidFill>
              </a:rPr>
              <a:t> Strorage.</a:t>
            </a:r>
          </a:p>
          <a:p>
            <a:r>
              <a:rPr lang="nl-BE" dirty="0">
                <a:solidFill>
                  <a:schemeClr val="bg1"/>
                </a:solidFill>
              </a:rPr>
              <a:t>Recepten worden één per één getoond aan de hand van een Recyclerviewer.</a:t>
            </a:r>
          </a:p>
          <a:p>
            <a:r>
              <a:rPr lang="nl-BE" dirty="0">
                <a:solidFill>
                  <a:schemeClr val="bg1"/>
                </a:solidFill>
              </a:rPr>
              <a:t>Recyclerviewer maakt gebruik van cardviews.</a:t>
            </a:r>
          </a:p>
          <a:p>
            <a:r>
              <a:rPr lang="nl-BE" dirty="0">
                <a:solidFill>
                  <a:schemeClr val="bg1"/>
                </a:solidFill>
              </a:rPr>
              <a:t>Indien je klikt op een recept, wordt je doorverwezen naar </a:t>
            </a:r>
            <a:r>
              <a:rPr lang="nl-BE" dirty="0" err="1">
                <a:solidFill>
                  <a:schemeClr val="bg1"/>
                </a:solidFill>
              </a:rPr>
              <a:t>PostListDetails</a:t>
            </a:r>
            <a:r>
              <a:rPr lang="nl-BE" dirty="0">
                <a:solidFill>
                  <a:schemeClr val="bg1"/>
                </a:solidFill>
              </a:rPr>
              <a:t> met meer details over de gekozen recept en waar je commentaar kan geven.</a:t>
            </a:r>
          </a:p>
          <a:p>
            <a:endParaRPr lang="nl-BE" dirty="0">
              <a:solidFill>
                <a:schemeClr val="bg1"/>
              </a:solidFill>
            </a:endParaRPr>
          </a:p>
          <a:p>
            <a:r>
              <a:rPr lang="nl-BE" dirty="0">
                <a:solidFill>
                  <a:schemeClr val="bg1"/>
                </a:solidFill>
              </a:rPr>
              <a:t>Code: </a:t>
            </a:r>
            <a:r>
              <a:rPr lang="nl-BE" dirty="0" err="1">
                <a:solidFill>
                  <a:schemeClr val="bg1"/>
                </a:solidFill>
              </a:rPr>
              <a:t>PostListActivity</a:t>
            </a:r>
            <a:endParaRPr lang="nl-BE" dirty="0">
              <a:solidFill>
                <a:schemeClr val="bg1"/>
              </a:solidFill>
            </a:endParaRPr>
          </a:p>
          <a:p>
            <a:endParaRPr lang="LID4096" dirty="0">
              <a:solidFill>
                <a:schemeClr val="bg1"/>
              </a:solidFill>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1" name="Afbeelding 10" descr="Afbeelding met voedsel, schotel, foto&#10;&#10;Automatisch gegenereerde beschrijving">
            <a:extLst>
              <a:ext uri="{FF2B5EF4-FFF2-40B4-BE49-F238E27FC236}">
                <a16:creationId xmlns:a16="http://schemas.microsoft.com/office/drawing/2014/main" id="{7ED55952-7BC8-4A2B-88EF-5C5B08CB8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553" y="1301128"/>
            <a:ext cx="2010839" cy="4255744"/>
          </a:xfrm>
          <a:prstGeom prst="rect">
            <a:avLst/>
          </a:prstGeom>
        </p:spPr>
      </p:pic>
      <p:pic>
        <p:nvPicPr>
          <p:cNvPr id="13" name="Afbeelding 12">
            <a:extLst>
              <a:ext uri="{FF2B5EF4-FFF2-40B4-BE49-F238E27FC236}">
                <a16:creationId xmlns:a16="http://schemas.microsoft.com/office/drawing/2014/main" id="{2A97134F-2C59-41D7-89F2-A9CF6DD98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8789" y="1301129"/>
            <a:ext cx="2014829" cy="4255744"/>
          </a:xfrm>
          <a:prstGeom prst="rect">
            <a:avLst/>
          </a:prstGeom>
        </p:spPr>
      </p:pic>
      <p:pic>
        <p:nvPicPr>
          <p:cNvPr id="15" name="Afbeelding 14" descr="Afbeelding met elektronica&#10;&#10;Automatisch gegenereerde beschrijving">
            <a:extLst>
              <a:ext uri="{FF2B5EF4-FFF2-40B4-BE49-F238E27FC236}">
                <a16:creationId xmlns:a16="http://schemas.microsoft.com/office/drawing/2014/main" id="{CE08836D-32AD-46F4-A0DA-AE030E567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7723" y="1301128"/>
            <a:ext cx="2014828" cy="4255744"/>
          </a:xfrm>
          <a:prstGeom prst="rect">
            <a:avLst/>
          </a:prstGeom>
        </p:spPr>
      </p:pic>
    </p:spTree>
    <p:extLst>
      <p:ext uri="{BB962C8B-B14F-4D97-AF65-F5344CB8AC3E}">
        <p14:creationId xmlns:p14="http://schemas.microsoft.com/office/powerpoint/2010/main" val="366283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280A0620-919A-4745-BFBE-2D3845B849D7}"/>
              </a:ext>
            </a:extLst>
          </p:cNvPr>
          <p:cNvSpPr>
            <a:spLocks noGrp="1"/>
          </p:cNvSpPr>
          <p:nvPr>
            <p:ph type="title"/>
          </p:nvPr>
        </p:nvSpPr>
        <p:spPr>
          <a:xfrm>
            <a:off x="673754" y="643467"/>
            <a:ext cx="4203045" cy="1375608"/>
          </a:xfrm>
        </p:spPr>
        <p:txBody>
          <a:bodyPr anchor="ctr">
            <a:normAutofit/>
          </a:bodyPr>
          <a:lstStyle/>
          <a:p>
            <a:r>
              <a:rPr lang="nl-BE">
                <a:solidFill>
                  <a:schemeClr val="bg1"/>
                </a:solidFill>
              </a:rPr>
              <a:t>Recept Details en Commentaar geven</a:t>
            </a:r>
            <a:endParaRPr lang="LID4096">
              <a:solidFill>
                <a:schemeClr val="bg1"/>
              </a:solidFill>
            </a:endParaRPr>
          </a:p>
        </p:txBody>
      </p:sp>
      <p:sp>
        <p:nvSpPr>
          <p:cNvPr id="3" name="Tijdelijke aanduiding voor inhoud 2">
            <a:extLst>
              <a:ext uri="{FF2B5EF4-FFF2-40B4-BE49-F238E27FC236}">
                <a16:creationId xmlns:a16="http://schemas.microsoft.com/office/drawing/2014/main" id="{E89A9709-1981-4480-91BD-FFEBC4BDD78E}"/>
              </a:ext>
            </a:extLst>
          </p:cNvPr>
          <p:cNvSpPr>
            <a:spLocks noGrp="1"/>
          </p:cNvSpPr>
          <p:nvPr>
            <p:ph idx="1"/>
          </p:nvPr>
        </p:nvSpPr>
        <p:spPr>
          <a:xfrm>
            <a:off x="673754" y="2160590"/>
            <a:ext cx="3973943" cy="4214810"/>
          </a:xfrm>
        </p:spPr>
        <p:txBody>
          <a:bodyPr>
            <a:normAutofit/>
          </a:bodyPr>
          <a:lstStyle/>
          <a:p>
            <a:pPr>
              <a:lnSpc>
                <a:spcPct val="90000"/>
              </a:lnSpc>
            </a:pPr>
            <a:r>
              <a:rPr lang="nl-BE" sz="1700" dirty="0">
                <a:solidFill>
                  <a:schemeClr val="bg1"/>
                </a:solidFill>
              </a:rPr>
              <a:t>Toont de gekozen recept in details.</a:t>
            </a:r>
          </a:p>
          <a:p>
            <a:pPr>
              <a:lnSpc>
                <a:spcPct val="90000"/>
              </a:lnSpc>
            </a:pPr>
            <a:r>
              <a:rPr lang="nl-BE" sz="1700" dirty="0">
                <a:solidFill>
                  <a:schemeClr val="bg1"/>
                </a:solidFill>
              </a:rPr>
              <a:t>Gegevens worden doorgegeven door </a:t>
            </a:r>
            <a:r>
              <a:rPr lang="nl-BE" sz="1700" dirty="0" err="1">
                <a:solidFill>
                  <a:schemeClr val="bg1"/>
                </a:solidFill>
              </a:rPr>
              <a:t>Intent.putExtra</a:t>
            </a:r>
            <a:r>
              <a:rPr lang="nl-BE" sz="1700" dirty="0">
                <a:solidFill>
                  <a:schemeClr val="bg1"/>
                </a:solidFill>
              </a:rPr>
              <a:t> van de vorige </a:t>
            </a:r>
            <a:r>
              <a:rPr lang="nl-BE" sz="1700" dirty="0" err="1">
                <a:solidFill>
                  <a:schemeClr val="bg1"/>
                </a:solidFill>
              </a:rPr>
              <a:t>activity</a:t>
            </a:r>
            <a:r>
              <a:rPr lang="nl-BE" sz="1700" dirty="0">
                <a:solidFill>
                  <a:schemeClr val="bg1"/>
                </a:solidFill>
              </a:rPr>
              <a:t>.</a:t>
            </a:r>
          </a:p>
          <a:p>
            <a:pPr>
              <a:lnSpc>
                <a:spcPct val="90000"/>
              </a:lnSpc>
            </a:pPr>
            <a:r>
              <a:rPr lang="nl-BE" sz="1700" dirty="0">
                <a:solidFill>
                  <a:schemeClr val="bg1"/>
                </a:solidFill>
              </a:rPr>
              <a:t>Je kan commentaar geven aan de gekozen recept.</a:t>
            </a:r>
          </a:p>
          <a:p>
            <a:pPr>
              <a:lnSpc>
                <a:spcPct val="90000"/>
              </a:lnSpc>
            </a:pPr>
            <a:r>
              <a:rPr lang="nl-BE" sz="1700" dirty="0">
                <a:solidFill>
                  <a:schemeClr val="bg1"/>
                </a:solidFill>
              </a:rPr>
              <a:t>Upload de username, commentaar en </a:t>
            </a:r>
            <a:r>
              <a:rPr lang="nl-BE" sz="1700" dirty="0" err="1">
                <a:solidFill>
                  <a:schemeClr val="bg1"/>
                </a:solidFill>
              </a:rPr>
              <a:t>commentaarUID</a:t>
            </a:r>
            <a:r>
              <a:rPr lang="nl-BE" sz="1700" dirty="0">
                <a:solidFill>
                  <a:schemeClr val="bg1"/>
                </a:solidFill>
              </a:rPr>
              <a:t> naar de </a:t>
            </a:r>
            <a:r>
              <a:rPr lang="nl-BE" sz="1700" dirty="0" err="1">
                <a:solidFill>
                  <a:schemeClr val="bg1"/>
                </a:solidFill>
              </a:rPr>
              <a:t>Firebase</a:t>
            </a:r>
            <a:r>
              <a:rPr lang="nl-BE" sz="1700" dirty="0">
                <a:solidFill>
                  <a:schemeClr val="bg1"/>
                </a:solidFill>
              </a:rPr>
              <a:t> Database.</a:t>
            </a:r>
          </a:p>
          <a:p>
            <a:pPr>
              <a:lnSpc>
                <a:spcPct val="90000"/>
              </a:lnSpc>
            </a:pPr>
            <a:r>
              <a:rPr lang="nl-BE" sz="1700" dirty="0">
                <a:solidFill>
                  <a:schemeClr val="bg1"/>
                </a:solidFill>
              </a:rPr>
              <a:t>Er moet iets ingevuld zijn in de commentaar box om commentaar te geven.</a:t>
            </a:r>
          </a:p>
          <a:p>
            <a:pPr>
              <a:lnSpc>
                <a:spcPct val="90000"/>
              </a:lnSpc>
            </a:pPr>
            <a:r>
              <a:rPr lang="nl-BE" sz="1700" dirty="0">
                <a:solidFill>
                  <a:schemeClr val="bg1"/>
                </a:solidFill>
              </a:rPr>
              <a:t>Code: </a:t>
            </a:r>
            <a:r>
              <a:rPr lang="nl-BE" sz="1700" dirty="0" err="1">
                <a:solidFill>
                  <a:schemeClr val="bg1"/>
                </a:solidFill>
              </a:rPr>
              <a:t>PostDetailActivity</a:t>
            </a:r>
            <a:endParaRPr lang="nl-BE" sz="1700" dirty="0">
              <a:solidFill>
                <a:schemeClr val="bg1"/>
              </a:solidFill>
            </a:endParaRPr>
          </a:p>
          <a:p>
            <a:pPr>
              <a:lnSpc>
                <a:spcPct val="90000"/>
              </a:lnSpc>
            </a:pPr>
            <a:endParaRPr lang="nl-BE" sz="1700" dirty="0">
              <a:solidFill>
                <a:schemeClr val="bg1"/>
              </a:solidFill>
            </a:endParaRPr>
          </a:p>
        </p:txBody>
      </p:sp>
      <p:pic>
        <p:nvPicPr>
          <p:cNvPr id="5" name="Afbeelding 4" descr="Afbeelding met schermafbeelding, tekst&#10;&#10;Automatisch gegenereerde beschrijving">
            <a:extLst>
              <a:ext uri="{FF2B5EF4-FFF2-40B4-BE49-F238E27FC236}">
                <a16:creationId xmlns:a16="http://schemas.microsoft.com/office/drawing/2014/main" id="{1AD95CDB-71B1-4E26-A395-A1B72FBAE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833" y="978862"/>
            <a:ext cx="2315377"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Afbeelding 6" descr="Afbeelding met schermafbeelding, tekst&#10;&#10;Automatisch gegenereerde beschrijving">
            <a:extLst>
              <a:ext uri="{FF2B5EF4-FFF2-40B4-BE49-F238E27FC236}">
                <a16:creationId xmlns:a16="http://schemas.microsoft.com/office/drawing/2014/main" id="{2FF7AA6D-16BF-414D-A27B-B6E634F87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7225" y="1000404"/>
            <a:ext cx="2309773" cy="4878728"/>
          </a:xfrm>
          <a:prstGeom prst="rect">
            <a:avLst/>
          </a:prstGeom>
        </p:spPr>
      </p:pic>
    </p:spTree>
    <p:extLst>
      <p:ext uri="{BB962C8B-B14F-4D97-AF65-F5344CB8AC3E}">
        <p14:creationId xmlns:p14="http://schemas.microsoft.com/office/powerpoint/2010/main" val="353888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9B7F0124-6B44-4A9D-8DBA-48875394A67F}"/>
              </a:ext>
            </a:extLst>
          </p:cNvPr>
          <p:cNvSpPr>
            <a:spLocks noGrp="1"/>
          </p:cNvSpPr>
          <p:nvPr>
            <p:ph type="title"/>
          </p:nvPr>
        </p:nvSpPr>
        <p:spPr>
          <a:xfrm>
            <a:off x="673754" y="643467"/>
            <a:ext cx="4203045" cy="1375608"/>
          </a:xfrm>
        </p:spPr>
        <p:txBody>
          <a:bodyPr anchor="ctr">
            <a:normAutofit/>
          </a:bodyPr>
          <a:lstStyle/>
          <a:p>
            <a:r>
              <a:rPr lang="nl-BE">
                <a:solidFill>
                  <a:schemeClr val="bg1"/>
                </a:solidFill>
              </a:rPr>
              <a:t>Commentaar Tonen:</a:t>
            </a:r>
            <a:endParaRPr lang="LID4096">
              <a:solidFill>
                <a:schemeClr val="bg1"/>
              </a:solidFill>
            </a:endParaRPr>
          </a:p>
        </p:txBody>
      </p:sp>
      <p:sp>
        <p:nvSpPr>
          <p:cNvPr id="3" name="Tijdelijke aanduiding voor inhoud 2">
            <a:extLst>
              <a:ext uri="{FF2B5EF4-FFF2-40B4-BE49-F238E27FC236}">
                <a16:creationId xmlns:a16="http://schemas.microsoft.com/office/drawing/2014/main" id="{57B1C0DF-AB4D-4A12-B08E-94F498F90145}"/>
              </a:ext>
            </a:extLst>
          </p:cNvPr>
          <p:cNvSpPr>
            <a:spLocks noGrp="1"/>
          </p:cNvSpPr>
          <p:nvPr>
            <p:ph idx="1"/>
          </p:nvPr>
        </p:nvSpPr>
        <p:spPr>
          <a:xfrm>
            <a:off x="673754" y="2160589"/>
            <a:ext cx="3973943" cy="4053943"/>
          </a:xfrm>
        </p:spPr>
        <p:txBody>
          <a:bodyPr>
            <a:normAutofit/>
          </a:bodyPr>
          <a:lstStyle/>
          <a:p>
            <a:r>
              <a:rPr lang="nl-BE" dirty="0">
                <a:solidFill>
                  <a:schemeClr val="bg1"/>
                </a:solidFill>
              </a:rPr>
              <a:t>Toont de commentaar van de gekozen recept</a:t>
            </a:r>
          </a:p>
          <a:p>
            <a:r>
              <a:rPr lang="nl-BE" dirty="0">
                <a:solidFill>
                  <a:schemeClr val="bg1"/>
                </a:solidFill>
              </a:rPr>
              <a:t>Commentaar wordt opgehaald van de </a:t>
            </a:r>
            <a:r>
              <a:rPr lang="nl-BE" dirty="0" err="1">
                <a:solidFill>
                  <a:schemeClr val="bg1"/>
                </a:solidFill>
              </a:rPr>
              <a:t>Firebase</a:t>
            </a:r>
            <a:r>
              <a:rPr lang="nl-BE" dirty="0">
                <a:solidFill>
                  <a:schemeClr val="bg1"/>
                </a:solidFill>
              </a:rPr>
              <a:t> Database.</a:t>
            </a:r>
          </a:p>
          <a:p>
            <a:r>
              <a:rPr lang="nl-BE" dirty="0">
                <a:solidFill>
                  <a:schemeClr val="bg1"/>
                </a:solidFill>
              </a:rPr>
              <a:t>Commentaren worden één per één getoond aan de hand van een Recyclerviewer.</a:t>
            </a:r>
          </a:p>
          <a:p>
            <a:r>
              <a:rPr lang="nl-BE" dirty="0">
                <a:solidFill>
                  <a:schemeClr val="bg1"/>
                </a:solidFill>
              </a:rPr>
              <a:t>Recyclerviewer maakt gebruik van cardviews.</a:t>
            </a:r>
          </a:p>
          <a:p>
            <a:endParaRPr lang="nl-BE" dirty="0">
              <a:solidFill>
                <a:schemeClr val="bg1"/>
              </a:solidFill>
            </a:endParaRPr>
          </a:p>
          <a:p>
            <a:r>
              <a:rPr lang="nl-BE" dirty="0">
                <a:solidFill>
                  <a:schemeClr val="bg1"/>
                </a:solidFill>
              </a:rPr>
              <a:t>Code: </a:t>
            </a:r>
            <a:r>
              <a:rPr lang="nl-BE" dirty="0" err="1">
                <a:solidFill>
                  <a:schemeClr val="bg1"/>
                </a:solidFill>
              </a:rPr>
              <a:t>CommentActivity</a:t>
            </a:r>
            <a:endParaRPr lang="LID4096" dirty="0">
              <a:solidFill>
                <a:schemeClr val="bg1"/>
              </a:solidFill>
            </a:endParaRPr>
          </a:p>
        </p:txBody>
      </p:sp>
      <p:pic>
        <p:nvPicPr>
          <p:cNvPr id="5" name="Afbeelding 4">
            <a:extLst>
              <a:ext uri="{FF2B5EF4-FFF2-40B4-BE49-F238E27FC236}">
                <a16:creationId xmlns:a16="http://schemas.microsoft.com/office/drawing/2014/main" id="{5C9BCE0A-031D-4A98-AF1E-8C4BB748A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062" y="972608"/>
            <a:ext cx="2315377"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6377277"/>
      </p:ext>
    </p:extLst>
  </p:cSld>
  <p:clrMapOvr>
    <a:masterClrMapping/>
  </p:clrMapOvr>
</p:sld>
</file>

<file path=ppt/theme/theme1.xml><?xml version="1.0" encoding="utf-8"?>
<a:theme xmlns:a="http://schemas.openxmlformats.org/drawingml/2006/main" name="Facet">
  <a:themeElements>
    <a:clrScheme name="Oranjeroo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Breedbeeld</PresentationFormat>
  <Paragraphs>79</Paragraphs>
  <Slides>13</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13</vt:i4>
      </vt:variant>
    </vt:vector>
  </HeadingPairs>
  <TitlesOfParts>
    <vt:vector size="17" baseType="lpstr">
      <vt:lpstr>Arial</vt:lpstr>
      <vt:lpstr>Trebuchet MS</vt:lpstr>
      <vt:lpstr>Wingdings 3</vt:lpstr>
      <vt:lpstr>Facet</vt:lpstr>
      <vt:lpstr>EzFood</vt:lpstr>
      <vt:lpstr>EzFood Applicatie</vt:lpstr>
      <vt:lpstr>Welk probleem lost je app op? </vt:lpstr>
      <vt:lpstr>Login Pagina</vt:lpstr>
      <vt:lpstr>Home Pagina</vt:lpstr>
      <vt:lpstr>Recept Zoeken/ Verschillende Categorieën Deel 1</vt:lpstr>
      <vt:lpstr>Recept Zoeken/ Verschillende Categorieën Deel 2</vt:lpstr>
      <vt:lpstr>Recept Details en Commentaar geven</vt:lpstr>
      <vt:lpstr>Commentaar Tonen:</vt:lpstr>
      <vt:lpstr>Recept Uploaden</vt:lpstr>
      <vt:lpstr>GoogleMaps Activity</vt:lpstr>
      <vt:lpstr>Wat zou je kunnen toevoegen</vt:lpstr>
      <vt:lpstr>Wat heb je door dit project geleerd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EzFood</dc:title>
  <dc:creator>art toska</dc:creator>
  <cp:lastModifiedBy>art toska</cp:lastModifiedBy>
  <cp:revision>2</cp:revision>
  <dcterms:created xsi:type="dcterms:W3CDTF">2019-06-14T08:55:16Z</dcterms:created>
  <dcterms:modified xsi:type="dcterms:W3CDTF">2019-06-14T09:44:58Z</dcterms:modified>
</cp:coreProperties>
</file>