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402" r:id="rId2"/>
    <p:sldId id="403" r:id="rId3"/>
    <p:sldId id="404" r:id="rId4"/>
    <p:sldId id="40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93692" autoAdjust="0"/>
  </p:normalViewPr>
  <p:slideViewPr>
    <p:cSldViewPr>
      <p:cViewPr>
        <p:scale>
          <a:sx n="86" d="100"/>
          <a:sy n="86" d="100"/>
        </p:scale>
        <p:origin x="400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C6C1-6F40-466A-BE3A-653EDD420FA3}" type="datetimeFigureOut">
              <a:rPr lang="en-US" smtClean="0"/>
              <a:pPr/>
              <a:t>10/29/17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01E1-0B0E-46DE-86B6-7A7BA7E27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B843-E3F6-F94C-BFC3-19840B82919A}" type="datetime1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4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E74D-ECED-5948-B002-8F6C388DAF50}" type="datetime1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1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2628-6AFC-5F40-AF02-D518B7D19B56}" type="datetime1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C5C3-30F6-D141-8EE1-81E138A86AE3}" type="datetime1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4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62BF-656F-B447-8B74-0B54419D53A0}" type="datetime1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0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255F-DD73-AC45-9CEE-7CCACB2D1D26}" type="datetime1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1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AD3-034E-D244-A58F-9AAB818CB19C}" type="datetime1">
              <a:rPr lang="en-US" smtClean="0"/>
              <a:t>10/29/17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3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D5D6-8CF3-9041-B838-12086637B82B}" type="datetime1">
              <a:rPr lang="en-US" smtClean="0"/>
              <a:t>10/29/17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FC9-D1A8-B543-947A-DDBA0A5FBD75}" type="datetime1">
              <a:rPr lang="en-US" smtClean="0"/>
              <a:t>10/29/17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3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DBBB-F045-BC41-A270-1996B46D49CE}" type="datetime1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2B1B-27C3-7547-A071-06F9608E744D}" type="datetime1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5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5A231-6648-2247-8F37-89325F1E9E41}" type="datetime1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3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1" Type="http://schemas.openxmlformats.org/officeDocument/2006/relationships/image" Target="../media/image8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240" name="Group 239"/>
          <p:cNvGrpSpPr/>
          <p:nvPr/>
        </p:nvGrpSpPr>
        <p:grpSpPr>
          <a:xfrm>
            <a:off x="-228600" y="257831"/>
            <a:ext cx="10668000" cy="7775840"/>
            <a:chOff x="-840482" y="-61202"/>
            <a:chExt cx="10668000" cy="7775840"/>
          </a:xfrm>
        </p:grpSpPr>
        <p:grpSp>
          <p:nvGrpSpPr>
            <p:cNvPr id="188" name="Group 187"/>
            <p:cNvGrpSpPr/>
            <p:nvPr/>
          </p:nvGrpSpPr>
          <p:grpSpPr>
            <a:xfrm>
              <a:off x="-840482" y="686267"/>
              <a:ext cx="10054892" cy="5912473"/>
              <a:chOff x="-609605" y="455382"/>
              <a:chExt cx="10054892" cy="5912473"/>
            </a:xfrm>
          </p:grpSpPr>
          <p:cxnSp>
            <p:nvCxnSpPr>
              <p:cNvPr id="83" name="Straight Arrow Connector 82"/>
              <p:cNvCxnSpPr>
                <a:stCxn id="34" idx="5"/>
                <a:endCxn id="37" idx="1"/>
              </p:cNvCxnSpPr>
              <p:nvPr/>
            </p:nvCxnSpPr>
            <p:spPr>
              <a:xfrm>
                <a:off x="3570385" y="5162151"/>
                <a:ext cx="568978" cy="439859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47" idx="4"/>
                <a:endCxn id="36" idx="7"/>
              </p:cNvCxnSpPr>
              <p:nvPr/>
            </p:nvCxnSpPr>
            <p:spPr>
              <a:xfrm flipH="1">
                <a:off x="5263204" y="4480064"/>
                <a:ext cx="53396" cy="566751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4" name="Group 173"/>
              <p:cNvGrpSpPr/>
              <p:nvPr/>
            </p:nvGrpSpPr>
            <p:grpSpPr>
              <a:xfrm>
                <a:off x="-609605" y="455382"/>
                <a:ext cx="10054892" cy="5912473"/>
                <a:chOff x="-1143005" y="80346"/>
                <a:chExt cx="10054892" cy="5912473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5777696" y="4008617"/>
                  <a:ext cx="31341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Graph Similarity</a:t>
                  </a:r>
                  <a:endParaRPr lang="en-US" sz="24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grpSp>
              <p:nvGrpSpPr>
                <p:cNvPr id="173" name="Group 172"/>
                <p:cNvGrpSpPr/>
                <p:nvPr/>
              </p:nvGrpSpPr>
              <p:grpSpPr>
                <a:xfrm>
                  <a:off x="-1143005" y="80346"/>
                  <a:ext cx="9829805" cy="5912473"/>
                  <a:chOff x="-1143005" y="80346"/>
                  <a:chExt cx="9829805" cy="5912473"/>
                </a:xfrm>
              </p:grpSpPr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-1143005" y="80346"/>
                    <a:ext cx="9829805" cy="5912473"/>
                    <a:chOff x="-946928" y="333050"/>
                    <a:chExt cx="11386328" cy="6476455"/>
                  </a:xfrm>
                </p:grpSpPr>
                <p:sp>
                  <p:nvSpPr>
                    <p:cNvPr id="64" name="Cloud 63"/>
                    <p:cNvSpPr/>
                    <p:nvPr/>
                  </p:nvSpPr>
                  <p:spPr>
                    <a:xfrm>
                      <a:off x="-946928" y="2169461"/>
                      <a:ext cx="2098617" cy="1227134"/>
                    </a:xfrm>
                    <a:prstGeom prst="cloud">
                      <a:avLst/>
                    </a:prstGeom>
                    <a:solidFill>
                      <a:schemeClr val="accent2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IoT Device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pic>
                  <p:nvPicPr>
                    <p:cNvPr id="5" name="Picture 2" descr="Image result for raspberry pi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-473171" y="2927055"/>
                      <a:ext cx="1563703" cy="115753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7" name="Group 6"/>
                    <p:cNvGrpSpPr/>
                    <p:nvPr/>
                  </p:nvGrpSpPr>
                  <p:grpSpPr>
                    <a:xfrm>
                      <a:off x="3655131" y="829320"/>
                      <a:ext cx="2594385" cy="2198799"/>
                      <a:chOff x="914400" y="2520870"/>
                      <a:chExt cx="3276600" cy="2762008"/>
                    </a:xfrm>
                  </p:grpSpPr>
                  <p:sp>
                    <p:nvSpPr>
                      <p:cNvPr id="17" name="Oval 16"/>
                      <p:cNvSpPr/>
                      <p:nvPr/>
                    </p:nvSpPr>
                    <p:spPr>
                      <a:xfrm>
                        <a:off x="2075244" y="3500377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8" name="Oval 17"/>
                      <p:cNvSpPr/>
                      <p:nvPr/>
                    </p:nvSpPr>
                    <p:spPr>
                      <a:xfrm>
                        <a:off x="914400" y="3767077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9" name="Oval 18"/>
                      <p:cNvSpPr/>
                      <p:nvPr/>
                    </p:nvSpPr>
                    <p:spPr>
                      <a:xfrm>
                        <a:off x="2133600" y="252087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0" name="Oval 19"/>
                      <p:cNvSpPr/>
                      <p:nvPr/>
                    </p:nvSpPr>
                    <p:spPr>
                      <a:xfrm>
                        <a:off x="3390900" y="3985549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1" name="Oval 20"/>
                      <p:cNvSpPr/>
                      <p:nvPr/>
                    </p:nvSpPr>
                    <p:spPr>
                      <a:xfrm>
                        <a:off x="2123955" y="4749478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22" name="Straight Arrow Connector 21"/>
                      <p:cNvCxnSpPr/>
                      <p:nvPr/>
                    </p:nvCxnSpPr>
                    <p:spPr>
                      <a:xfrm flipV="1">
                        <a:off x="1447800" y="3767077"/>
                        <a:ext cx="627444" cy="26670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Arrow Connector 22"/>
                      <p:cNvCxnSpPr/>
                      <p:nvPr/>
                    </p:nvCxnSpPr>
                    <p:spPr>
                      <a:xfrm flipV="1">
                        <a:off x="2400300" y="3054270"/>
                        <a:ext cx="0" cy="440319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/>
                      <p:cNvCxnSpPr>
                        <a:endCxn id="23" idx="3"/>
                      </p:cNvCxnSpPr>
                      <p:nvPr/>
                    </p:nvCxnSpPr>
                    <p:spPr>
                      <a:xfrm flipV="1">
                        <a:off x="2590076" y="3205719"/>
                        <a:ext cx="1145639" cy="42800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Arrow Connector 24"/>
                      <p:cNvCxnSpPr/>
                      <p:nvPr/>
                    </p:nvCxnSpPr>
                    <p:spPr>
                      <a:xfrm flipH="1" flipV="1">
                        <a:off x="2530529" y="3955662"/>
                        <a:ext cx="891464" cy="163237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Arrow Connector 25"/>
                      <p:cNvCxnSpPr/>
                      <p:nvPr/>
                    </p:nvCxnSpPr>
                    <p:spPr>
                      <a:xfrm flipV="1">
                        <a:off x="2638305" y="4440834"/>
                        <a:ext cx="830710" cy="441994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Arrow Connector 26"/>
                      <p:cNvCxnSpPr>
                        <a:endCxn id="23" idx="1"/>
                      </p:cNvCxnSpPr>
                      <p:nvPr/>
                    </p:nvCxnSpPr>
                    <p:spPr>
                      <a:xfrm>
                        <a:off x="2667000" y="2787570"/>
                        <a:ext cx="1068715" cy="40979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Arrow Connector 27"/>
                      <p:cNvCxnSpPr/>
                      <p:nvPr/>
                    </p:nvCxnSpPr>
                    <p:spPr>
                      <a:xfrm flipH="1" flipV="1">
                        <a:off x="1369685" y="4222362"/>
                        <a:ext cx="838909" cy="639004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1292761" y="2976155"/>
                        <a:ext cx="918954" cy="790922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Arrow Connector 29"/>
                      <p:cNvCxnSpPr>
                        <a:endCxn id="23" idx="4"/>
                      </p:cNvCxnSpPr>
                      <p:nvPr/>
                    </p:nvCxnSpPr>
                    <p:spPr>
                      <a:xfrm flipV="1">
                        <a:off x="3735714" y="3283834"/>
                        <a:ext cx="188585" cy="701715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1" name="Oval 30"/>
                      <p:cNvSpPr/>
                      <p:nvPr/>
                    </p:nvSpPr>
                    <p:spPr>
                      <a:xfrm>
                        <a:off x="3657600" y="2750434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3534461" y="4134253"/>
                      <a:ext cx="2594385" cy="2198799"/>
                      <a:chOff x="914400" y="2520870"/>
                      <a:chExt cx="3276600" cy="2762008"/>
                    </a:xfrm>
                  </p:grpSpPr>
                  <p:sp>
                    <p:nvSpPr>
                      <p:cNvPr id="33" name="Oval 32"/>
                      <p:cNvSpPr/>
                      <p:nvPr/>
                    </p:nvSpPr>
                    <p:spPr>
                      <a:xfrm>
                        <a:off x="2075244" y="3500377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  <p:sp>
                    <p:nvSpPr>
                      <p:cNvPr id="34" name="Oval 33"/>
                      <p:cNvSpPr/>
                      <p:nvPr/>
                    </p:nvSpPr>
                    <p:spPr>
                      <a:xfrm>
                        <a:off x="914400" y="3767077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  <p:sp>
                    <p:nvSpPr>
                      <p:cNvPr id="35" name="Oval 34"/>
                      <p:cNvSpPr/>
                      <p:nvPr/>
                    </p:nvSpPr>
                    <p:spPr>
                      <a:xfrm>
                        <a:off x="2133600" y="252087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  <p:sp>
                    <p:nvSpPr>
                      <p:cNvPr id="36" name="Oval 35"/>
                      <p:cNvSpPr/>
                      <p:nvPr/>
                    </p:nvSpPr>
                    <p:spPr>
                      <a:xfrm>
                        <a:off x="3390900" y="3985549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  <p:sp>
                    <p:nvSpPr>
                      <p:cNvPr id="37" name="Oval 36"/>
                      <p:cNvSpPr/>
                      <p:nvPr/>
                    </p:nvSpPr>
                    <p:spPr>
                      <a:xfrm>
                        <a:off x="2123955" y="4749478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  <p:cxnSp>
                    <p:nvCxnSpPr>
                      <p:cNvPr id="38" name="Straight Arrow Connector 37"/>
                      <p:cNvCxnSpPr/>
                      <p:nvPr/>
                    </p:nvCxnSpPr>
                    <p:spPr>
                      <a:xfrm flipV="1">
                        <a:off x="1447799" y="3767077"/>
                        <a:ext cx="627443" cy="26670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3"/>
                        </a:solidFill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Arrow Connector 38"/>
                      <p:cNvCxnSpPr>
                        <a:stCxn id="33" idx="7"/>
                      </p:cNvCxnSpPr>
                      <p:nvPr/>
                    </p:nvCxnSpPr>
                    <p:spPr>
                      <a:xfrm flipH="1" flipV="1">
                        <a:off x="2525617" y="3027309"/>
                        <a:ext cx="4912" cy="55118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3">
                            <a:lumMod val="75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Arrow Connector 39"/>
                      <p:cNvCxnSpPr/>
                      <p:nvPr/>
                    </p:nvCxnSpPr>
                    <p:spPr>
                      <a:xfrm flipV="1">
                        <a:off x="2590075" y="3205719"/>
                        <a:ext cx="1145639" cy="428008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3"/>
                        </a:solidFill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Arrow Connector 40"/>
                      <p:cNvCxnSpPr/>
                      <p:nvPr/>
                    </p:nvCxnSpPr>
                    <p:spPr>
                      <a:xfrm flipH="1" flipV="1">
                        <a:off x="2530529" y="3955662"/>
                        <a:ext cx="891464" cy="163237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3"/>
                        </a:solidFill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Arrow Connector 42"/>
                      <p:cNvCxnSpPr/>
                      <p:nvPr/>
                    </p:nvCxnSpPr>
                    <p:spPr>
                      <a:xfrm>
                        <a:off x="2667000" y="2787570"/>
                        <a:ext cx="1068716" cy="40978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3"/>
                        </a:solidFill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Arrow Connector 44"/>
                      <p:cNvCxnSpPr/>
                      <p:nvPr/>
                    </p:nvCxnSpPr>
                    <p:spPr>
                      <a:xfrm flipV="1">
                        <a:off x="1292761" y="2976155"/>
                        <a:ext cx="918954" cy="79092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3"/>
                        </a:solidFill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" name="Oval 46"/>
                      <p:cNvSpPr/>
                      <p:nvPr/>
                    </p:nvSpPr>
                    <p:spPr>
                      <a:xfrm>
                        <a:off x="3657600" y="2750434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5" name="Group 124"/>
                    <p:cNvGrpSpPr/>
                    <p:nvPr/>
                  </p:nvGrpSpPr>
                  <p:grpSpPr>
                    <a:xfrm>
                      <a:off x="7823570" y="2271220"/>
                      <a:ext cx="2615830" cy="2408232"/>
                      <a:chOff x="7825362" y="3484917"/>
                      <a:chExt cx="2615830" cy="2408232"/>
                    </a:xfrm>
                  </p:grpSpPr>
                  <p:grpSp>
                    <p:nvGrpSpPr>
                      <p:cNvPr id="68" name="Group 67"/>
                      <p:cNvGrpSpPr/>
                      <p:nvPr/>
                    </p:nvGrpSpPr>
                    <p:grpSpPr>
                      <a:xfrm>
                        <a:off x="7846807" y="3484917"/>
                        <a:ext cx="2594385" cy="2198799"/>
                        <a:chOff x="914400" y="2520870"/>
                        <a:chExt cx="3276600" cy="2762008"/>
                      </a:xfrm>
                    </p:grpSpPr>
                    <p:sp>
                      <p:nvSpPr>
                        <p:cNvPr id="69" name="Oval 68"/>
                        <p:cNvSpPr/>
                        <p:nvPr/>
                      </p:nvSpPr>
                      <p:spPr>
                        <a:xfrm>
                          <a:off x="2075244" y="3500377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" name="Oval 69"/>
                        <p:cNvSpPr/>
                        <p:nvPr/>
                      </p:nvSpPr>
                      <p:spPr>
                        <a:xfrm>
                          <a:off x="914400" y="3767077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" name="Oval 70"/>
                        <p:cNvSpPr/>
                        <p:nvPr/>
                      </p:nvSpPr>
                      <p:spPr>
                        <a:xfrm>
                          <a:off x="2133600" y="2520870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2" name="Oval 71"/>
                        <p:cNvSpPr/>
                        <p:nvPr/>
                      </p:nvSpPr>
                      <p:spPr>
                        <a:xfrm>
                          <a:off x="3390900" y="3985549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3" name="Oval 72"/>
                        <p:cNvSpPr/>
                        <p:nvPr/>
                      </p:nvSpPr>
                      <p:spPr>
                        <a:xfrm>
                          <a:off x="2123955" y="4749478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74" name="Straight Arrow Connector 73"/>
                        <p:cNvCxnSpPr/>
                        <p:nvPr/>
                      </p:nvCxnSpPr>
                      <p:spPr>
                        <a:xfrm flipV="1">
                          <a:off x="1447799" y="3767077"/>
                          <a:ext cx="627443" cy="26670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accent3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Straight Arrow Connector 74"/>
                        <p:cNvCxnSpPr/>
                        <p:nvPr/>
                      </p:nvCxnSpPr>
                      <p:spPr>
                        <a:xfrm flipH="1" flipV="1">
                          <a:off x="2525617" y="3027309"/>
                          <a:ext cx="4912" cy="55118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accent3">
                              <a:lumMod val="75000"/>
                            </a:schemeClr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Straight Arrow Connector 75"/>
                        <p:cNvCxnSpPr/>
                        <p:nvPr/>
                      </p:nvCxnSpPr>
                      <p:spPr>
                        <a:xfrm flipV="1">
                          <a:off x="2590075" y="3205719"/>
                          <a:ext cx="1145639" cy="428008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accent3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Straight Arrow Connector 76"/>
                        <p:cNvCxnSpPr/>
                        <p:nvPr/>
                      </p:nvCxnSpPr>
                      <p:spPr>
                        <a:xfrm flipH="1" flipV="1">
                          <a:off x="2530529" y="3955662"/>
                          <a:ext cx="891464" cy="163237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accent3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" name="Straight Arrow Connector 77"/>
                        <p:cNvCxnSpPr/>
                        <p:nvPr/>
                      </p:nvCxnSpPr>
                      <p:spPr>
                        <a:xfrm>
                          <a:off x="2667000" y="2787570"/>
                          <a:ext cx="1068716" cy="40978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accent3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Straight Arrow Connector 78"/>
                        <p:cNvCxnSpPr/>
                        <p:nvPr/>
                      </p:nvCxnSpPr>
                      <p:spPr>
                        <a:xfrm>
                          <a:off x="1369684" y="4222362"/>
                          <a:ext cx="832385" cy="60523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0" name="Straight Arrow Connector 79"/>
                        <p:cNvCxnSpPr/>
                        <p:nvPr/>
                      </p:nvCxnSpPr>
                      <p:spPr>
                        <a:xfrm flipV="1">
                          <a:off x="1292761" y="2976155"/>
                          <a:ext cx="918954" cy="79092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accent3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Straight Arrow Connector 80"/>
                        <p:cNvCxnSpPr/>
                        <p:nvPr/>
                      </p:nvCxnSpPr>
                      <p:spPr>
                        <a:xfrm flipH="1">
                          <a:off x="3924300" y="3205719"/>
                          <a:ext cx="188585" cy="104653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2" name="Oval 81"/>
                        <p:cNvSpPr/>
                        <p:nvPr/>
                      </p:nvSpPr>
                      <p:spPr>
                        <a:xfrm>
                          <a:off x="3657600" y="2750434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96" name="Group 95"/>
                      <p:cNvGrpSpPr/>
                      <p:nvPr/>
                    </p:nvGrpSpPr>
                    <p:grpSpPr>
                      <a:xfrm>
                        <a:off x="7825362" y="3694350"/>
                        <a:ext cx="2594385" cy="2198799"/>
                        <a:chOff x="914400" y="2520870"/>
                        <a:chExt cx="3276600" cy="2762008"/>
                      </a:xfrm>
                    </p:grpSpPr>
                    <p:sp>
                      <p:nvSpPr>
                        <p:cNvPr id="97" name="Oval 96"/>
                        <p:cNvSpPr/>
                        <p:nvPr/>
                      </p:nvSpPr>
                      <p:spPr>
                        <a:xfrm>
                          <a:off x="2075244" y="3500377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8" name="Oval 97"/>
                        <p:cNvSpPr/>
                        <p:nvPr/>
                      </p:nvSpPr>
                      <p:spPr>
                        <a:xfrm>
                          <a:off x="914400" y="3767077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2133600" y="2520870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3390900" y="3985549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01" name="Oval 100"/>
                        <p:cNvSpPr/>
                        <p:nvPr/>
                      </p:nvSpPr>
                      <p:spPr>
                        <a:xfrm>
                          <a:off x="2123955" y="4749478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cxnSp>
                      <p:nvCxnSpPr>
                        <p:cNvPr id="102" name="Straight Arrow Connector 101"/>
                        <p:cNvCxnSpPr/>
                        <p:nvPr/>
                      </p:nvCxnSpPr>
                      <p:spPr>
                        <a:xfrm flipV="1">
                          <a:off x="1447800" y="3767077"/>
                          <a:ext cx="627444" cy="26670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" name="Straight Arrow Connector 102"/>
                        <p:cNvCxnSpPr/>
                        <p:nvPr/>
                      </p:nvCxnSpPr>
                      <p:spPr>
                        <a:xfrm flipV="1">
                          <a:off x="2400300" y="3054270"/>
                          <a:ext cx="0" cy="440319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4" name="Straight Arrow Connector 103"/>
                        <p:cNvCxnSpPr/>
                        <p:nvPr/>
                      </p:nvCxnSpPr>
                      <p:spPr>
                        <a:xfrm flipV="1">
                          <a:off x="2590076" y="3205719"/>
                          <a:ext cx="1145639" cy="428008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5" name="Straight Arrow Connector 104"/>
                        <p:cNvCxnSpPr/>
                        <p:nvPr/>
                      </p:nvCxnSpPr>
                      <p:spPr>
                        <a:xfrm flipH="1" flipV="1">
                          <a:off x="2530529" y="3955662"/>
                          <a:ext cx="891464" cy="163237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" name="Straight Arrow Connector 105"/>
                        <p:cNvCxnSpPr/>
                        <p:nvPr/>
                      </p:nvCxnSpPr>
                      <p:spPr>
                        <a:xfrm flipV="1">
                          <a:off x="2638305" y="4440834"/>
                          <a:ext cx="830710" cy="441994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7" name="Straight Arrow Connector 106"/>
                        <p:cNvCxnSpPr/>
                        <p:nvPr/>
                      </p:nvCxnSpPr>
                      <p:spPr>
                        <a:xfrm>
                          <a:off x="2667000" y="2787570"/>
                          <a:ext cx="1068715" cy="40979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8" name="Straight Arrow Connector 107"/>
                        <p:cNvCxnSpPr/>
                        <p:nvPr/>
                      </p:nvCxnSpPr>
                      <p:spPr>
                        <a:xfrm flipH="1" flipV="1">
                          <a:off x="1369685" y="4222362"/>
                          <a:ext cx="838909" cy="639004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9" name="Straight Arrow Connector 108"/>
                        <p:cNvCxnSpPr/>
                        <p:nvPr/>
                      </p:nvCxnSpPr>
                      <p:spPr>
                        <a:xfrm flipV="1">
                          <a:off x="1292761" y="2976155"/>
                          <a:ext cx="918954" cy="790922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0" name="Straight Arrow Connector 109"/>
                        <p:cNvCxnSpPr/>
                        <p:nvPr/>
                      </p:nvCxnSpPr>
                      <p:spPr>
                        <a:xfrm flipV="1">
                          <a:off x="3735714" y="3283834"/>
                          <a:ext cx="188585" cy="701715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1" name="Oval 110"/>
                        <p:cNvSpPr/>
                        <p:nvPr/>
                      </p:nvSpPr>
                      <p:spPr>
                        <a:xfrm>
                          <a:off x="3657600" y="2750434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  <p:sp>
                  <p:nvSpPr>
                    <p:cNvPr id="135" name="TextBox 134"/>
                    <p:cNvSpPr txBox="1"/>
                    <p:nvPr/>
                  </p:nvSpPr>
                  <p:spPr>
                    <a:xfrm>
                      <a:off x="3411392" y="333050"/>
                      <a:ext cx="3697551" cy="5057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Learning Phase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3201577" y="6303802"/>
                      <a:ext cx="3794088" cy="5057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Detection Phase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</p:grpSp>
              <p:cxnSp>
                <p:nvCxnSpPr>
                  <p:cNvPr id="142" name="Elbow Connector 141"/>
                  <p:cNvCxnSpPr>
                    <a:stCxn id="5" idx="1"/>
                  </p:cNvCxnSpPr>
                  <p:nvPr/>
                </p:nvCxnSpPr>
                <p:spPr>
                  <a:xfrm flipV="1">
                    <a:off x="615932" y="1632925"/>
                    <a:ext cx="2186663" cy="1343903"/>
                  </a:xfrm>
                  <a:prstGeom prst="bentConnector3">
                    <a:avLst>
                      <a:gd name="adj1" fmla="val 47257"/>
                    </a:avLst>
                  </a:prstGeom>
                  <a:ln w="38100"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Elbow Connector 143"/>
                  <p:cNvCxnSpPr>
                    <a:stCxn id="5" idx="1"/>
                    <a:endCxn id="34" idx="2"/>
                  </p:cNvCxnSpPr>
                  <p:nvPr/>
                </p:nvCxnSpPr>
                <p:spPr>
                  <a:xfrm>
                    <a:off x="615932" y="2976828"/>
                    <a:ext cx="2109841" cy="1673230"/>
                  </a:xfrm>
                  <a:prstGeom prst="bentConnector3">
                    <a:avLst>
                      <a:gd name="adj1" fmla="val 49289"/>
                    </a:avLst>
                  </a:prstGeom>
                  <a:ln w="38100"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Elbow Connector 157"/>
                  <p:cNvCxnSpPr>
                    <a:stCxn id="20" idx="6"/>
                    <a:endCxn id="98" idx="2"/>
                  </p:cNvCxnSpPr>
                  <p:nvPr/>
                </p:nvCxnSpPr>
                <p:spPr>
                  <a:xfrm>
                    <a:off x="4887374" y="1791702"/>
                    <a:ext cx="1541183" cy="1348755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Elbow Connector 160"/>
                  <p:cNvCxnSpPr>
                    <a:stCxn id="36" idx="6"/>
                    <a:endCxn id="98" idx="2"/>
                  </p:cNvCxnSpPr>
                  <p:nvPr/>
                </p:nvCxnSpPr>
                <p:spPr>
                  <a:xfrm flipV="1">
                    <a:off x="4783199" y="3140457"/>
                    <a:ext cx="1645358" cy="1668379"/>
                  </a:xfrm>
                  <a:prstGeom prst="bentConnector3">
                    <a:avLst>
                      <a:gd name="adj1" fmla="val 53644"/>
                    </a:avLst>
                  </a:prstGeom>
                  <a:ln w="38100"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23" name="TextBox 222"/>
            <p:cNvSpPr txBox="1"/>
            <p:nvPr/>
          </p:nvSpPr>
          <p:spPr>
            <a:xfrm>
              <a:off x="2570110" y="-61202"/>
              <a:ext cx="441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Courier New" charset="0"/>
                  <a:ea typeface="Courier New" charset="0"/>
                  <a:cs typeface="Courier New" charset="0"/>
                </a:rPr>
                <a:t>Normal System behavior </a:t>
              </a:r>
              <a:endParaRPr lang="en-US" sz="2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225" name="Elbow Connector 224"/>
            <p:cNvCxnSpPr>
              <a:stCxn id="111" idx="6"/>
              <a:endCxn id="64" idx="3"/>
            </p:cNvCxnSpPr>
            <p:nvPr/>
          </p:nvCxnSpPr>
          <p:spPr>
            <a:xfrm flipH="1" flipV="1">
              <a:off x="65385" y="2426813"/>
              <a:ext cx="8905425" cy="580707"/>
            </a:xfrm>
            <a:prstGeom prst="bentConnector4">
              <a:avLst>
                <a:gd name="adj1" fmla="val -2567"/>
                <a:gd name="adj2" fmla="val 457578"/>
              </a:avLst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9" name="Elbow Connector 228"/>
            <p:cNvCxnSpPr>
              <a:stCxn id="100" idx="6"/>
            </p:cNvCxnSpPr>
            <p:nvPr/>
          </p:nvCxnSpPr>
          <p:spPr>
            <a:xfrm>
              <a:off x="8788506" y="3905155"/>
              <a:ext cx="415815" cy="24671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236" name="Picture 2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4052" y="6467842"/>
              <a:ext cx="980717" cy="846686"/>
            </a:xfrm>
            <a:prstGeom prst="rect">
              <a:avLst/>
            </a:prstGeom>
          </p:spPr>
        </p:pic>
        <p:sp>
          <p:nvSpPr>
            <p:cNvPr id="237" name="Rectangle 236"/>
            <p:cNvSpPr/>
            <p:nvPr/>
          </p:nvSpPr>
          <p:spPr>
            <a:xfrm>
              <a:off x="8565634" y="7314528"/>
              <a:ext cx="12618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latin typeface="Courier New" charset="0"/>
                  <a:ea typeface="Courier New" charset="0"/>
                  <a:cs typeface="Courier New" charset="0"/>
                </a:rPr>
                <a:t>Anomaly</a:t>
              </a:r>
              <a:endParaRPr lang="en-US" sz="20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40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13" name="Straight Arrow Connector 12"/>
          <p:cNvCxnSpPr>
            <a:stCxn id="38" idx="5"/>
            <a:endCxn id="41" idx="1"/>
          </p:cNvCxnSpPr>
          <p:nvPr/>
        </p:nvCxnSpPr>
        <p:spPr>
          <a:xfrm>
            <a:off x="3951390" y="5712069"/>
            <a:ext cx="568978" cy="43985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1" idx="4"/>
            <a:endCxn id="40" idx="7"/>
          </p:cNvCxnSpPr>
          <p:nvPr/>
        </p:nvCxnSpPr>
        <p:spPr>
          <a:xfrm flipH="1">
            <a:off x="5644209" y="5029982"/>
            <a:ext cx="53396" cy="56675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692101" y="4933571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Graph Similarity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3" name="Cloud 22"/>
          <p:cNvSpPr/>
          <p:nvPr/>
        </p:nvSpPr>
        <p:spPr>
          <a:xfrm>
            <a:off x="-228600" y="2681793"/>
            <a:ext cx="1811734" cy="1120273"/>
          </a:xfrm>
          <a:prstGeom prst="cloud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ysClr val="windowText" lastClr="000000"/>
                </a:solidFill>
                <a:latin typeface="Courier New" charset="0"/>
                <a:ea typeface="Courier New" charset="0"/>
                <a:cs typeface="Courier New" charset="0"/>
              </a:rPr>
              <a:t>IoT Device</a:t>
            </a:r>
            <a:endParaRPr lang="en-US" sz="2000" b="1" dirty="0">
              <a:solidFill>
                <a:sysClr val="windowText" lastClr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4" name="Picture 2" descr="Image result for raspberry 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0394" y="3373414"/>
            <a:ext cx="1349943" cy="105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744353" y="1458354"/>
            <a:ext cx="2239730" cy="2007323"/>
            <a:chOff x="914400" y="2520870"/>
            <a:chExt cx="3276600" cy="2762008"/>
          </a:xfrm>
        </p:grpSpPr>
        <p:sp>
          <p:nvSpPr>
            <p:cNvPr id="73" name="Oval 72"/>
            <p:cNvSpPr/>
            <p:nvPr/>
          </p:nvSpPr>
          <p:spPr>
            <a:xfrm>
              <a:off x="2075244" y="3500377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914400" y="3767077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2133600" y="2520870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3390900" y="3985549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2123955" y="4749478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1447800" y="3767077"/>
              <a:ext cx="627444" cy="266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2400300" y="3054270"/>
              <a:ext cx="0" cy="4403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27" idx="3"/>
            </p:cNvCxnSpPr>
            <p:nvPr/>
          </p:nvCxnSpPr>
          <p:spPr>
            <a:xfrm flipV="1">
              <a:off x="2590076" y="3205719"/>
              <a:ext cx="1145639" cy="428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 flipV="1">
              <a:off x="2530529" y="3955662"/>
              <a:ext cx="891464" cy="1632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2638305" y="4440834"/>
              <a:ext cx="830710" cy="4419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27" idx="1"/>
            </p:cNvCxnSpPr>
            <p:nvPr/>
          </p:nvCxnSpPr>
          <p:spPr>
            <a:xfrm>
              <a:off x="2667000" y="2787570"/>
              <a:ext cx="1068715" cy="409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1369685" y="4222362"/>
              <a:ext cx="838909" cy="6390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1292761" y="2976155"/>
              <a:ext cx="918954" cy="7909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27" idx="4"/>
            </p:cNvCxnSpPr>
            <p:nvPr/>
          </p:nvCxnSpPr>
          <p:spPr>
            <a:xfrm flipV="1">
              <a:off x="3735714" y="3283834"/>
              <a:ext cx="188585" cy="7017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3657600" y="2750434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40178" y="4475487"/>
            <a:ext cx="2239730" cy="2007323"/>
            <a:chOff x="914400" y="2520870"/>
            <a:chExt cx="3276600" cy="2762008"/>
          </a:xfrm>
        </p:grpSpPr>
        <p:sp>
          <p:nvSpPr>
            <p:cNvPr id="61" name="Oval 60"/>
            <p:cNvSpPr/>
            <p:nvPr/>
          </p:nvSpPr>
          <p:spPr>
            <a:xfrm>
              <a:off x="2075244" y="3500377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914400" y="3767077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133600" y="2520870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390900" y="3985549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2123955" y="4749478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V="1">
              <a:off x="1447799" y="3767077"/>
              <a:ext cx="627443" cy="26670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7" idx="7"/>
            </p:cNvCxnSpPr>
            <p:nvPr/>
          </p:nvCxnSpPr>
          <p:spPr>
            <a:xfrm flipH="1" flipV="1">
              <a:off x="2525617" y="3027309"/>
              <a:ext cx="4912" cy="55118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2590075" y="3205719"/>
              <a:ext cx="1145639" cy="42800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2530529" y="3955662"/>
              <a:ext cx="891464" cy="163237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667000" y="2787570"/>
              <a:ext cx="1068716" cy="4097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1292761" y="2976155"/>
              <a:ext cx="918954" cy="79092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657600" y="2750434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42962" y="2774690"/>
            <a:ext cx="2258243" cy="2198519"/>
            <a:chOff x="7825362" y="3484917"/>
            <a:chExt cx="2615830" cy="2408232"/>
          </a:xfrm>
        </p:grpSpPr>
        <p:grpSp>
          <p:nvGrpSpPr>
            <p:cNvPr id="30" name="Group 29"/>
            <p:cNvGrpSpPr/>
            <p:nvPr/>
          </p:nvGrpSpPr>
          <p:grpSpPr>
            <a:xfrm>
              <a:off x="7846807" y="3484917"/>
              <a:ext cx="2594385" cy="2198799"/>
              <a:chOff x="914400" y="2520870"/>
              <a:chExt cx="3276600" cy="2762008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075244" y="3500377"/>
                <a:ext cx="533400" cy="533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914400" y="3767077"/>
                <a:ext cx="533400" cy="533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133600" y="2520870"/>
                <a:ext cx="533400" cy="533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390900" y="3985549"/>
                <a:ext cx="533400" cy="533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123955" y="4749478"/>
                <a:ext cx="533400" cy="533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447799" y="3767077"/>
                <a:ext cx="627443" cy="266700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 flipV="1">
                <a:off x="2525617" y="3027309"/>
                <a:ext cx="4912" cy="551182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2590075" y="3205719"/>
                <a:ext cx="1145639" cy="428008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2530529" y="3955662"/>
                <a:ext cx="891464" cy="163237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2667000" y="2787570"/>
                <a:ext cx="1068716" cy="40978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1369684" y="4222362"/>
                <a:ext cx="832385" cy="60523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1292761" y="2976155"/>
                <a:ext cx="918954" cy="79092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H="1">
                <a:off x="3924300" y="3205719"/>
                <a:ext cx="188585" cy="104653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>
                <a:off x="3657600" y="2750434"/>
                <a:ext cx="533400" cy="533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825362" y="3694350"/>
              <a:ext cx="2594385" cy="2198799"/>
              <a:chOff x="914400" y="2520870"/>
              <a:chExt cx="3276600" cy="2762008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075244" y="3500377"/>
                <a:ext cx="533400" cy="533400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914400" y="3767077"/>
                <a:ext cx="533400" cy="533400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133600" y="2520870"/>
                <a:ext cx="533400" cy="533400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390900" y="3985549"/>
                <a:ext cx="533400" cy="533400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123955" y="4749478"/>
                <a:ext cx="533400" cy="533400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 flipV="1">
                <a:off x="1447800" y="3767077"/>
                <a:ext cx="627444" cy="266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2400300" y="3054270"/>
                <a:ext cx="0" cy="4403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2590076" y="3205719"/>
                <a:ext cx="1145639" cy="428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2530529" y="3955662"/>
                <a:ext cx="891464" cy="1632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2638305" y="4440834"/>
                <a:ext cx="830710" cy="4419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667000" y="2787570"/>
                <a:ext cx="1068715" cy="409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 flipV="1">
                <a:off x="1369685" y="4222362"/>
                <a:ext cx="838909" cy="6390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V="1">
                <a:off x="1292761" y="2976155"/>
                <a:ext cx="918954" cy="7909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3735714" y="3283834"/>
                <a:ext cx="188585" cy="7017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3657600" y="2750434"/>
                <a:ext cx="533400" cy="533400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3189357" y="978276"/>
            <a:ext cx="474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Learned Provenance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52584" y="6484799"/>
            <a:ext cx="399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urier New" charset="0"/>
                <a:ea typeface="Courier New" charset="0"/>
                <a:cs typeface="Courier New" charset="0"/>
              </a:rPr>
              <a:t>Observed Provenance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9" name="Elbow Connector 18"/>
          <p:cNvCxnSpPr>
            <a:stCxn id="9" idx="1"/>
          </p:cNvCxnSpPr>
          <p:nvPr/>
        </p:nvCxnSpPr>
        <p:spPr>
          <a:xfrm flipV="1">
            <a:off x="1530337" y="2557879"/>
            <a:ext cx="2186663" cy="1343903"/>
          </a:xfrm>
          <a:prstGeom prst="bentConnector3">
            <a:avLst>
              <a:gd name="adj1" fmla="val 47257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1"/>
            <a:endCxn id="38" idx="2"/>
          </p:cNvCxnSpPr>
          <p:nvPr/>
        </p:nvCxnSpPr>
        <p:spPr>
          <a:xfrm>
            <a:off x="1530337" y="3901782"/>
            <a:ext cx="2109841" cy="1673230"/>
          </a:xfrm>
          <a:prstGeom prst="bentConnector3">
            <a:avLst>
              <a:gd name="adj1" fmla="val 4928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4" idx="6"/>
          </p:cNvCxnSpPr>
          <p:nvPr/>
        </p:nvCxnSpPr>
        <p:spPr>
          <a:xfrm>
            <a:off x="5801779" y="2716656"/>
            <a:ext cx="1541183" cy="134875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0" idx="6"/>
          </p:cNvCxnSpPr>
          <p:nvPr/>
        </p:nvCxnSpPr>
        <p:spPr>
          <a:xfrm flipV="1">
            <a:off x="5697604" y="4065411"/>
            <a:ext cx="1645358" cy="1668379"/>
          </a:xfrm>
          <a:prstGeom prst="bentConnector3">
            <a:avLst>
              <a:gd name="adj1" fmla="val 5364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81992" y="257831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Normal System behavior 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9" name="Elbow Connector 8"/>
          <p:cNvCxnSpPr>
            <a:endCxn id="68" idx="3"/>
          </p:cNvCxnSpPr>
          <p:nvPr/>
        </p:nvCxnSpPr>
        <p:spPr>
          <a:xfrm flipH="1" flipV="1">
            <a:off x="677267" y="2745846"/>
            <a:ext cx="8905425" cy="580707"/>
          </a:xfrm>
          <a:prstGeom prst="bentConnector4">
            <a:avLst>
              <a:gd name="adj1" fmla="val -2567"/>
              <a:gd name="adj2" fmla="val 457578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9400388" y="4224188"/>
            <a:ext cx="415815" cy="246712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934" y="6786875"/>
            <a:ext cx="980717" cy="8466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177516" y="763356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Anomaly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4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438400" y="1676400"/>
            <a:ext cx="72391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162319" y="1507123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713630" y="2438400"/>
            <a:ext cx="5600450" cy="2648897"/>
            <a:chOff x="647950" y="3178570"/>
            <a:chExt cx="5600450" cy="2648897"/>
          </a:xfrm>
        </p:grpSpPr>
        <p:grpSp>
          <p:nvGrpSpPr>
            <p:cNvPr id="58" name="Group 57"/>
            <p:cNvGrpSpPr/>
            <p:nvPr/>
          </p:nvGrpSpPr>
          <p:grpSpPr>
            <a:xfrm>
              <a:off x="894760" y="3279901"/>
              <a:ext cx="2042287" cy="1901699"/>
              <a:chOff x="815183" y="3279901"/>
              <a:chExt cx="1808014" cy="17820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258590" y="4674323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Courier New" charset="0"/>
                    <a:ea typeface="Courier New" charset="0"/>
                    <a:cs typeface="Courier New" charset="0"/>
                  </a:rPr>
                  <a:t>A</a:t>
                </a:r>
              </a:p>
            </p:txBody>
          </p:sp>
          <p:cxnSp>
            <p:nvCxnSpPr>
              <p:cNvPr id="25" name="Straight Arrow Connector 24"/>
              <p:cNvCxnSpPr>
                <a:stCxn id="24" idx="0"/>
                <a:endCxn id="28" idx="4"/>
              </p:cNvCxnSpPr>
              <p:nvPr/>
            </p:nvCxnSpPr>
            <p:spPr>
              <a:xfrm flipH="1" flipV="1">
                <a:off x="2440839" y="3667556"/>
                <a:ext cx="55" cy="100676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258535" y="3279901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B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823318" y="3279901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A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15183" y="4674323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C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32" name="Straight Arrow Connector 31"/>
              <p:cNvCxnSpPr>
                <a:stCxn id="24" idx="2"/>
                <a:endCxn id="31" idx="6"/>
              </p:cNvCxnSpPr>
              <p:nvPr/>
            </p:nvCxnSpPr>
            <p:spPr>
              <a:xfrm flipH="1">
                <a:off x="1179790" y="4868151"/>
                <a:ext cx="107880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1" idx="0"/>
                <a:endCxn id="30" idx="4"/>
              </p:cNvCxnSpPr>
              <p:nvPr/>
            </p:nvCxnSpPr>
            <p:spPr>
              <a:xfrm flipV="1">
                <a:off x="997487" y="3667556"/>
                <a:ext cx="8135" cy="100676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0" idx="6"/>
                <a:endCxn id="28" idx="2"/>
              </p:cNvCxnSpPr>
              <p:nvPr/>
            </p:nvCxnSpPr>
            <p:spPr>
              <a:xfrm>
                <a:off x="1187925" y="3473729"/>
                <a:ext cx="107061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1517557" y="3977112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E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44" name="Straight Arrow Connector 43"/>
              <p:cNvCxnSpPr>
                <a:stCxn id="43" idx="3"/>
                <a:endCxn id="31" idx="7"/>
              </p:cNvCxnSpPr>
              <p:nvPr/>
            </p:nvCxnSpPr>
            <p:spPr>
              <a:xfrm flipH="1">
                <a:off x="1126395" y="4307997"/>
                <a:ext cx="444557" cy="42309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endCxn id="43" idx="7"/>
              </p:cNvCxnSpPr>
              <p:nvPr/>
            </p:nvCxnSpPr>
            <p:spPr>
              <a:xfrm flipH="1">
                <a:off x="1828769" y="3614060"/>
                <a:ext cx="490488" cy="419822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3886200" y="3279901"/>
              <a:ext cx="2042287" cy="1901699"/>
              <a:chOff x="815183" y="3279901"/>
              <a:chExt cx="1808014" cy="1782077"/>
            </a:xfrm>
          </p:grpSpPr>
          <p:cxnSp>
            <p:nvCxnSpPr>
              <p:cNvPr id="90" name="Straight Arrow Connector 89"/>
              <p:cNvCxnSpPr>
                <a:stCxn id="88" idx="3"/>
              </p:cNvCxnSpPr>
              <p:nvPr/>
            </p:nvCxnSpPr>
            <p:spPr>
              <a:xfrm flipV="1">
                <a:off x="1570952" y="3610786"/>
                <a:ext cx="740979" cy="69721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2258590" y="4674323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E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flipH="1" flipV="1">
                <a:off x="2440839" y="3667556"/>
                <a:ext cx="55" cy="100676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2258535" y="3279901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D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23318" y="3279901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A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815183" y="4674323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B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85" name="Straight Arrow Connector 84"/>
              <p:cNvCxnSpPr>
                <a:stCxn id="84" idx="6"/>
                <a:endCxn id="80" idx="2"/>
              </p:cNvCxnSpPr>
              <p:nvPr/>
            </p:nvCxnSpPr>
            <p:spPr>
              <a:xfrm>
                <a:off x="1179790" y="4868151"/>
                <a:ext cx="107880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3" idx="4"/>
                <a:endCxn id="84" idx="0"/>
              </p:cNvCxnSpPr>
              <p:nvPr/>
            </p:nvCxnSpPr>
            <p:spPr>
              <a:xfrm flipH="1">
                <a:off x="997487" y="3667556"/>
                <a:ext cx="8135" cy="100676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1187925" y="3473729"/>
                <a:ext cx="107061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1517557" y="3977112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E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89" name="Straight Arrow Connector 88"/>
              <p:cNvCxnSpPr>
                <a:stCxn id="84" idx="7"/>
                <a:endCxn id="88" idx="3"/>
              </p:cNvCxnSpPr>
              <p:nvPr/>
            </p:nvCxnSpPr>
            <p:spPr>
              <a:xfrm flipV="1">
                <a:off x="1126395" y="4307996"/>
                <a:ext cx="444558" cy="42309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1718301" y="317857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c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961029" y="363067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g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263803" y="423075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charset="0"/>
                  <a:ea typeface="Courier New" charset="0"/>
                  <a:cs typeface="Courier New" charset="0"/>
                </a:rPr>
                <a:t>x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91798" y="4040454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k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18103" y="4023912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charset="0"/>
                  <a:ea typeface="Courier New" charset="0"/>
                  <a:cs typeface="Courier New" charset="0"/>
                </a:rPr>
                <a:t>c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85261" y="4989302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w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90340" y="4010922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c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347740" y="423075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g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731575" y="317857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o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074791" y="363067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v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692405" y="4042454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v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83407" y="4956988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charset="0"/>
                  <a:ea typeface="Courier New" charset="0"/>
                  <a:cs typeface="Courier New" charset="0"/>
                </a:rPr>
                <a:t>g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47950" y="5488913"/>
              <a:ext cx="2400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>
                  <a:latin typeface="Courier New" charset="0"/>
                  <a:ea typeface="Courier New" charset="0"/>
                  <a:cs typeface="Courier New" charset="0"/>
                </a:rPr>
                <a:t>(a) Learning </a:t>
              </a:r>
              <a:r>
                <a:rPr lang="en-US" sz="1600" b="1" dirty="0" smtClean="0">
                  <a:latin typeface="Courier New" charset="0"/>
                  <a:ea typeface="Courier New" charset="0"/>
                  <a:cs typeface="Courier New" charset="0"/>
                </a:rPr>
                <a:t>Phase</a:t>
              </a:r>
              <a:endParaRPr lang="en-US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37508" y="5459571"/>
              <a:ext cx="2510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charset="0"/>
                  <a:ea typeface="Courier New" charset="0"/>
                  <a:cs typeface="Courier New" charset="0"/>
                </a:rPr>
                <a:t>(b) Detection Phase</a:t>
              </a:r>
              <a:endParaRPr lang="en-US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266291"/>
                  </p:ext>
                </p:extLst>
              </p:nvPr>
            </p:nvGraphicFramePr>
            <p:xfrm>
              <a:off x="6713431" y="400512"/>
              <a:ext cx="1411582" cy="44143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9582"/>
                    <a:gridCol w="354018"/>
                    <a:gridCol w="407982"/>
                  </a:tblGrid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𝑒𝑑𝑔𝑒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A</a:t>
                          </a:r>
                          <a:endParaRPr lang="en-US" b="1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2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1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B</a:t>
                          </a:r>
                          <a:endParaRPr lang="en-US" b="1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1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1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C</a:t>
                          </a:r>
                          <a:endParaRPr lang="en-US" b="1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1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0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D</a:t>
                          </a:r>
                          <a:endParaRPr lang="en-US" b="1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0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1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E</a:t>
                          </a:r>
                          <a:endParaRPr lang="en-US" b="1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1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2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c</a:t>
                          </a:r>
                          <a:endParaRPr lang="en-US" b="1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2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1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g</a:t>
                          </a:r>
                          <a:endParaRPr lang="en-US" b="1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1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2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k</a:t>
                          </a:r>
                          <a:endParaRPr lang="en-US" b="1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1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1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o</a:t>
                          </a:r>
                          <a:endParaRPr lang="en-US" b="1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0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1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v</a:t>
                          </a:r>
                          <a:endParaRPr lang="en-US" b="1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0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2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w</a:t>
                          </a:r>
                          <a:endParaRPr lang="en-US" b="1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1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0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266291"/>
                  </p:ext>
                </p:extLst>
              </p:nvPr>
            </p:nvGraphicFramePr>
            <p:xfrm>
              <a:off x="6713431" y="400512"/>
              <a:ext cx="1411582" cy="44143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9582"/>
                    <a:gridCol w="354018"/>
                    <a:gridCol w="407982"/>
                  </a:tblGrid>
                  <a:tr h="390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35" t="-1563" r="-118692" b="-105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6207" t="-1563" r="-118966" b="-105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7761" t="-1563" r="-2985" b="-1057813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A</a:t>
                          </a:r>
                          <a:endParaRPr lang="en-US" b="1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2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1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B</a:t>
                          </a:r>
                          <a:endParaRPr lang="en-US" b="1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1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1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C</a:t>
                          </a:r>
                          <a:endParaRPr lang="en-US" b="1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1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0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D</a:t>
                          </a:r>
                          <a:endParaRPr lang="en-US" b="1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0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1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E</a:t>
                          </a:r>
                          <a:endParaRPr lang="en-US" b="1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1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2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c</a:t>
                          </a:r>
                          <a:endParaRPr lang="en-US" b="1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2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1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g</a:t>
                          </a:r>
                          <a:endParaRPr lang="en-US" b="1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1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2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k</a:t>
                          </a:r>
                          <a:endParaRPr lang="en-US" b="1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1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1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o</a:t>
                          </a:r>
                          <a:endParaRPr lang="en-US" b="1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0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1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v</a:t>
                          </a:r>
                          <a:endParaRPr lang="en-US" b="1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0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2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w</a:t>
                          </a:r>
                          <a:endParaRPr lang="en-US" b="1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1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ourier New" charset="0"/>
                              <a:ea typeface="Courier New" charset="0"/>
                              <a:cs typeface="Courier New" charset="0"/>
                            </a:rPr>
                            <a:t>0</a:t>
                          </a:r>
                          <a:endParaRPr lang="en-US" dirty="0">
                            <a:latin typeface="Courier New" charset="0"/>
                            <a:ea typeface="Courier New" charset="0"/>
                            <a:cs typeface="Courier New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5336498" y="3462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1751690" y="1679123"/>
            <a:ext cx="4776526" cy="4852501"/>
            <a:chOff x="1751690" y="1679123"/>
            <a:chExt cx="4776526" cy="4852501"/>
          </a:xfrm>
        </p:grpSpPr>
        <p:grpSp>
          <p:nvGrpSpPr>
            <p:cNvPr id="6" name="Group 5"/>
            <p:cNvGrpSpPr/>
            <p:nvPr/>
          </p:nvGrpSpPr>
          <p:grpSpPr>
            <a:xfrm>
              <a:off x="1751690" y="1679123"/>
              <a:ext cx="4776526" cy="3524412"/>
              <a:chOff x="2747052" y="1605891"/>
              <a:chExt cx="4776526" cy="352441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747052" y="1605891"/>
                <a:ext cx="3376795" cy="3524412"/>
                <a:chOff x="2613228" y="1782909"/>
                <a:chExt cx="2605372" cy="3019325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 rot="1476949">
                  <a:off x="3177092" y="1782909"/>
                  <a:ext cx="2041508" cy="2734378"/>
                  <a:chOff x="434820" y="2441107"/>
                  <a:chExt cx="2987972" cy="3367395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434820" y="2441107"/>
                    <a:ext cx="2987972" cy="3367395"/>
                    <a:chOff x="2328209" y="1439967"/>
                    <a:chExt cx="2987972" cy="3367395"/>
                  </a:xfrm>
                  <a:solidFill>
                    <a:schemeClr val="accent6">
                      <a:lumMod val="20000"/>
                      <a:lumOff val="80000"/>
                    </a:schemeClr>
                  </a:solidFill>
                </p:grpSpPr>
                <p:grpSp>
                  <p:nvGrpSpPr>
                    <p:cNvPr id="32" name="Group 31"/>
                    <p:cNvGrpSpPr/>
                    <p:nvPr/>
                  </p:nvGrpSpPr>
                  <p:grpSpPr>
                    <a:xfrm rot="5400000">
                      <a:off x="2041858" y="1726318"/>
                      <a:ext cx="2954197" cy="2381495"/>
                      <a:chOff x="313647" y="1569464"/>
                      <a:chExt cx="4321825" cy="3276852"/>
                    </a:xfrm>
                    <a:grpFill/>
                  </p:grpSpPr>
                  <p:sp>
                    <p:nvSpPr>
                      <p:cNvPr id="34" name="Oval 33"/>
                      <p:cNvSpPr/>
                      <p:nvPr/>
                    </p:nvSpPr>
                    <p:spPr>
                      <a:xfrm>
                        <a:off x="2075244" y="3500377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35" name="Oval 34"/>
                      <p:cNvSpPr/>
                      <p:nvPr/>
                    </p:nvSpPr>
                    <p:spPr>
                      <a:xfrm>
                        <a:off x="313647" y="4312917"/>
                        <a:ext cx="533401" cy="533399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36" name="Oval 35"/>
                      <p:cNvSpPr/>
                      <p:nvPr/>
                    </p:nvSpPr>
                    <p:spPr>
                      <a:xfrm>
                        <a:off x="4102071" y="4249052"/>
                        <a:ext cx="533401" cy="533399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37" name="Straight Arrow Connector 36"/>
                      <p:cNvCxnSpPr/>
                      <p:nvPr/>
                    </p:nvCxnSpPr>
                    <p:spPr>
                      <a:xfrm rot="14723051">
                        <a:off x="1473618" y="3464129"/>
                        <a:ext cx="2828" cy="1426886"/>
                      </a:xfrm>
                      <a:prstGeom prst="straightConnector1">
                        <a:avLst/>
                      </a:prstGeom>
                      <a:grpFill/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Arrow Connector 38"/>
                      <p:cNvCxnSpPr>
                        <a:endCxn id="36" idx="2"/>
                      </p:cNvCxnSpPr>
                      <p:nvPr/>
                    </p:nvCxnSpPr>
                    <p:spPr>
                      <a:xfrm rot="14723051" flipH="1">
                        <a:off x="2679013" y="3602724"/>
                        <a:ext cx="1336459" cy="1052329"/>
                      </a:xfrm>
                      <a:prstGeom prst="straightConnector1">
                        <a:avLst/>
                      </a:prstGeom>
                      <a:grpFill/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2882566" y="1569464"/>
                        <a:ext cx="533401" cy="533401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33" name="Oval 32"/>
                    <p:cNvSpPr/>
                    <p:nvPr/>
                  </p:nvSpPr>
                  <p:spPr>
                    <a:xfrm rot="5400000">
                      <a:off x="4940050" y="4431231"/>
                      <a:ext cx="364607" cy="387655"/>
                    </a:xfrm>
                    <a:prstGeom prst="ellipse">
                      <a:avLst/>
                    </a:prstGeom>
                    <a:grpFill/>
                    <a:ln w="31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 rot="20096563" flipH="1">
                        <a:off x="859272" y="2944629"/>
                        <a:ext cx="430322" cy="3247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1" i="1" smtClean="0">
                                  <a:latin typeface="Cambria Math" charset="0"/>
                                </a:rPr>
                                <m:t>𝒘𝑮𝑩</m:t>
                              </m:r>
                            </m:oMath>
                          </m:oMathPara>
                        </a14:m>
                        <a:endParaRPr lang="en-US" sz="1400" b="1" dirty="0"/>
                      </a:p>
                    </p:txBody>
                  </p:sp>
                </mc:Choice>
                <mc:Fallback xmlns="">
                  <p:sp>
                    <p:nvSpPr>
                      <p:cNvPr id="28" name="TextBox 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20096563" flipH="1">
                        <a:off x="859272" y="2944629"/>
                        <a:ext cx="430322" cy="324709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 r="-406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 rot="20096563" flipH="1">
                        <a:off x="2166210" y="3627084"/>
                        <a:ext cx="441118" cy="3896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20096563" flipH="1">
                        <a:off x="2166210" y="3627084"/>
                        <a:ext cx="441118" cy="389651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9" name="Oval 18"/>
                <p:cNvSpPr/>
                <p:nvPr/>
              </p:nvSpPr>
              <p:spPr>
                <a:xfrm rot="6843110">
                  <a:off x="2917357" y="4521769"/>
                  <a:ext cx="296067" cy="264863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 rot="21573512" flipH="1">
                      <a:off x="2613228" y="1849351"/>
                      <a:ext cx="366695" cy="3164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573512" flipH="1">
                      <a:off x="2613228" y="1849351"/>
                      <a:ext cx="366695" cy="31640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Straight Arrow Connector 24"/>
                <p:cNvCxnSpPr/>
                <p:nvPr/>
              </p:nvCxnSpPr>
              <p:spPr>
                <a:xfrm flipH="1">
                  <a:off x="3065390" y="3726409"/>
                  <a:ext cx="18679" cy="789464"/>
                </a:xfrm>
                <a:prstGeom prst="straightConnector1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5754924" y="3007642"/>
                <a:ext cx="1768654" cy="892301"/>
                <a:chOff x="5093125" y="3599052"/>
                <a:chExt cx="2436802" cy="1265342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5093125" y="3599052"/>
                  <a:ext cx="1981200" cy="1265342"/>
                </a:xfrm>
                <a:prstGeom prst="rect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556315" y="3689923"/>
                  <a:ext cx="19736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Agent</a:t>
                  </a:r>
                  <a:endParaRPr lang="en-US" sz="14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556313" y="4108858"/>
                  <a:ext cx="19736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smtClean="0">
                      <a:latin typeface="Courier New" charset="0"/>
                      <a:ea typeface="Courier New" charset="0"/>
                      <a:cs typeface="Courier New" charset="0"/>
                    </a:rPr>
                    <a:t>Activity</a:t>
                  </a:r>
                  <a:endParaRPr lang="en-US" sz="14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5556313" y="4466092"/>
                  <a:ext cx="19736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Entity</a:t>
                  </a:r>
                  <a:endParaRPr lang="en-US" sz="14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 rot="6843110">
                  <a:off x="5130479" y="4487549"/>
                  <a:ext cx="296067" cy="26486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 rot="6876949">
                  <a:off x="5134002" y="3732461"/>
                  <a:ext cx="296067" cy="26486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 rot="6876949">
                  <a:off x="5134002" y="4117201"/>
                  <a:ext cx="296067" cy="264863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24" name="Straight Arrow Connector 123"/>
            <p:cNvCxnSpPr/>
            <p:nvPr/>
          </p:nvCxnSpPr>
          <p:spPr>
            <a:xfrm flipH="1">
              <a:off x="4250153" y="3955271"/>
              <a:ext cx="24210" cy="921529"/>
            </a:xfrm>
            <a:prstGeom prst="straightConnector1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2318987" y="5181600"/>
              <a:ext cx="20008" cy="1013682"/>
            </a:xfrm>
            <a:prstGeom prst="straightConnector1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 rot="6876949">
              <a:off x="2157470" y="6186666"/>
              <a:ext cx="345595" cy="34328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 flipH="1">
              <a:off x="4225943" y="5245511"/>
              <a:ext cx="24210" cy="921529"/>
            </a:xfrm>
            <a:prstGeom prst="straightConnector1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 rot="6876949">
              <a:off x="4045481" y="6187184"/>
              <a:ext cx="345595" cy="34328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9" name="Straight Arrow Connector 128"/>
            <p:cNvCxnSpPr>
              <a:stCxn id="34" idx="7"/>
              <a:endCxn id="40" idx="3"/>
            </p:cNvCxnSpPr>
            <p:nvPr/>
          </p:nvCxnSpPr>
          <p:spPr>
            <a:xfrm>
              <a:off x="3407260" y="2930617"/>
              <a:ext cx="792995" cy="669884"/>
            </a:xfrm>
            <a:prstGeom prst="straightConnector1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>
              <a:off x="3331198" y="2923230"/>
              <a:ext cx="7763" cy="751366"/>
            </a:xfrm>
            <a:prstGeom prst="straightConnector1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 rot="6876949">
              <a:off x="3145355" y="3668787"/>
              <a:ext cx="345595" cy="34328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 flipH="1">
              <a:off x="3308499" y="4001939"/>
              <a:ext cx="12105" cy="874861"/>
            </a:xfrm>
            <a:prstGeom prst="straightConnector1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 rot="6843110">
              <a:off x="3129655" y="4859097"/>
              <a:ext cx="345595" cy="34328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 flipH="1">
              <a:off x="3263632" y="5181600"/>
              <a:ext cx="24210" cy="1013682"/>
            </a:xfrm>
            <a:prstGeom prst="straightConnector1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 rot="6876949">
              <a:off x="3090833" y="6186665"/>
              <a:ext cx="345595" cy="34328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0" name="Straight Arrow Connector 149"/>
            <p:cNvCxnSpPr/>
            <p:nvPr/>
          </p:nvCxnSpPr>
          <p:spPr>
            <a:xfrm>
              <a:off x="2485332" y="5030739"/>
              <a:ext cx="6438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3500188" y="5029200"/>
              <a:ext cx="5853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193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35735</TotalTime>
  <Words>118</Words>
  <Application>Microsoft Macintosh PowerPoint</Application>
  <PresentationFormat>On-screen Show (4:3)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Cambria Math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Data Provenance</dc:title>
  <dc:creator>Ebele</dc:creator>
  <cp:lastModifiedBy>Nwafor, Ebelechukwu</cp:lastModifiedBy>
  <cp:revision>343</cp:revision>
  <dcterms:created xsi:type="dcterms:W3CDTF">2016-03-01T14:03:18Z</dcterms:created>
  <dcterms:modified xsi:type="dcterms:W3CDTF">2017-10-29T23:23:31Z</dcterms:modified>
</cp:coreProperties>
</file>