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402" r:id="rId2"/>
    <p:sldId id="403" r:id="rId3"/>
    <p:sldId id="404" r:id="rId4"/>
    <p:sldId id="406" r:id="rId5"/>
    <p:sldId id="405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692" autoAdjust="0"/>
  </p:normalViewPr>
  <p:slideViewPr>
    <p:cSldViewPr>
      <p:cViewPr>
        <p:scale>
          <a:sx n="87" d="100"/>
          <a:sy n="87" d="100"/>
        </p:scale>
        <p:origin x="1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C6C1-6F40-466A-BE3A-653EDD420FA3}" type="datetimeFigureOut">
              <a:rPr lang="en-US" smtClean="0"/>
              <a:pPr/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01E1-0B0E-46DE-86B6-7A7BA7E27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01E1-0B0E-46DE-86B6-7A7BA7E276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843-E3F6-F94C-BFC3-19840B82919A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E74D-ECED-5948-B002-8F6C388DAF50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2628-6AFC-5F40-AF02-D518B7D19B56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5C3-30F6-D141-8EE1-81E138A86AE3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62BF-656F-B447-8B74-0B54419D53A0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55F-DD73-AC45-9CEE-7CCACB2D1D26}" type="datetime1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AD3-034E-D244-A58F-9AAB818CB19C}" type="datetime1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3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5D6-8CF3-9041-B838-12086637B82B}" type="datetime1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FC9-D1A8-B543-947A-DDBA0A5FBD75}" type="datetime1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3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DBBB-F045-BC41-A270-1996B46D49CE}" type="datetime1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2B1B-27C3-7547-A071-06F9608E744D}" type="datetime1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5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A231-6648-2247-8F37-89325F1E9E41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3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25" Type="http://schemas.openxmlformats.org/officeDocument/2006/relationships/image" Target="../media/image133.png"/><Relationship Id="rId126" Type="http://schemas.openxmlformats.org/officeDocument/2006/relationships/image" Target="../media/image134.png"/><Relationship Id="rId127" Type="http://schemas.openxmlformats.org/officeDocument/2006/relationships/image" Target="../media/image135.png"/><Relationship Id="rId128" Type="http://schemas.openxmlformats.org/officeDocument/2006/relationships/image" Target="../media/image136.png"/><Relationship Id="rId129" Type="http://schemas.openxmlformats.org/officeDocument/2006/relationships/image" Target="../media/image137.png"/><Relationship Id="rId130" Type="http://schemas.openxmlformats.org/officeDocument/2006/relationships/image" Target="../media/image138.png"/><Relationship Id="rId131" Type="http://schemas.openxmlformats.org/officeDocument/2006/relationships/image" Target="../media/image139.png"/><Relationship Id="rId132" Type="http://schemas.openxmlformats.org/officeDocument/2006/relationships/image" Target="../media/image140.png"/><Relationship Id="rId134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133" Type="http://schemas.openxmlformats.org/officeDocument/2006/relationships/image" Target="../media/image141.png"/><Relationship Id="rId135" Type="http://schemas.openxmlformats.org/officeDocument/2006/relationships/image" Target="../media/image143.png"/><Relationship Id="rId136" Type="http://schemas.openxmlformats.org/officeDocument/2006/relationships/image" Target="../media/image144.png"/></Relationships>
</file>

<file path=ppt/slides/_rels/slide1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59.png"/><Relationship Id="rId22" Type="http://schemas.openxmlformats.org/officeDocument/2006/relationships/image" Target="../media/image160.png"/><Relationship Id="rId23" Type="http://schemas.openxmlformats.org/officeDocument/2006/relationships/image" Target="../media/image161.png"/><Relationship Id="rId24" Type="http://schemas.openxmlformats.org/officeDocument/2006/relationships/image" Target="../media/image162.png"/><Relationship Id="rId27" Type="http://schemas.openxmlformats.org/officeDocument/2006/relationships/image" Target="../media/image165.png"/><Relationship Id="rId28" Type="http://schemas.openxmlformats.org/officeDocument/2006/relationships/image" Target="../media/image166.png"/><Relationship Id="rId29" Type="http://schemas.openxmlformats.org/officeDocument/2006/relationships/image" Target="../media/image167.png"/><Relationship Id="rId30" Type="http://schemas.openxmlformats.org/officeDocument/2006/relationships/image" Target="../media/image168.png"/><Relationship Id="rId31" Type="http://schemas.openxmlformats.org/officeDocument/2006/relationships/image" Target="../media/image169.png"/><Relationship Id="rId32" Type="http://schemas.openxmlformats.org/officeDocument/2006/relationships/image" Target="../media/image170.png"/><Relationship Id="rId33" Type="http://schemas.openxmlformats.org/officeDocument/2006/relationships/image" Target="../media/image171.png"/><Relationship Id="rId34" Type="http://schemas.openxmlformats.org/officeDocument/2006/relationships/image" Target="../media/image172.png"/><Relationship Id="rId12" Type="http://schemas.openxmlformats.org/officeDocument/2006/relationships/image" Target="../media/image144.png"/><Relationship Id="rId35" Type="http://schemas.openxmlformats.org/officeDocument/2006/relationships/image" Target="../media/image173.png"/><Relationship Id="rId10" Type="http://schemas.openxmlformats.org/officeDocument/2006/relationships/image" Target="../media/image151.png"/><Relationship Id="rId38" Type="http://schemas.openxmlformats.org/officeDocument/2006/relationships/image" Target="../media/image176.png"/><Relationship Id="rId39" Type="http://schemas.openxmlformats.org/officeDocument/2006/relationships/image" Target="../media/image177.png"/><Relationship Id="rId17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6.png"/><Relationship Id="rId6" Type="http://schemas.openxmlformats.org/officeDocument/2006/relationships/image" Target="../media/image138.png"/><Relationship Id="rId5" Type="http://schemas.openxmlformats.org/officeDocument/2006/relationships/image" Target="../media/image148.png"/><Relationship Id="rId18" Type="http://schemas.openxmlformats.org/officeDocument/2006/relationships/image" Target="../media/image124.png"/><Relationship Id="rId9" Type="http://schemas.openxmlformats.org/officeDocument/2006/relationships/image" Target="../media/image141.png"/><Relationship Id="rId36" Type="http://schemas.openxmlformats.org/officeDocument/2006/relationships/image" Target="../media/image174.png"/><Relationship Id="rId37" Type="http://schemas.openxmlformats.org/officeDocument/2006/relationships/image" Target="../media/image17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8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58" Type="http://schemas.openxmlformats.org/officeDocument/2006/relationships/image" Target="../media/image40.png"/><Relationship Id="rId59" Type="http://schemas.openxmlformats.org/officeDocument/2006/relationships/image" Target="../media/image41.png"/><Relationship Id="rId60" Type="http://schemas.openxmlformats.org/officeDocument/2006/relationships/image" Target="../media/image42.png"/><Relationship Id="rId61" Type="http://schemas.openxmlformats.org/officeDocument/2006/relationships/image" Target="../media/image43.png"/><Relationship Id="rId62" Type="http://schemas.openxmlformats.org/officeDocument/2006/relationships/image" Target="../media/image44.png"/><Relationship Id="rId5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6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240" name="Group 239"/>
          <p:cNvGrpSpPr/>
          <p:nvPr/>
        </p:nvGrpSpPr>
        <p:grpSpPr>
          <a:xfrm>
            <a:off x="-228600" y="257831"/>
            <a:ext cx="10668000" cy="7775840"/>
            <a:chOff x="-840482" y="-61202"/>
            <a:chExt cx="10668000" cy="7775840"/>
          </a:xfrm>
        </p:grpSpPr>
        <p:grpSp>
          <p:nvGrpSpPr>
            <p:cNvPr id="188" name="Group 187"/>
            <p:cNvGrpSpPr/>
            <p:nvPr/>
          </p:nvGrpSpPr>
          <p:grpSpPr>
            <a:xfrm>
              <a:off x="-840482" y="686267"/>
              <a:ext cx="10054892" cy="5912473"/>
              <a:chOff x="-609605" y="455382"/>
              <a:chExt cx="10054892" cy="5912473"/>
            </a:xfrm>
          </p:grpSpPr>
          <p:cxnSp>
            <p:nvCxnSpPr>
              <p:cNvPr id="83" name="Straight Arrow Connector 82"/>
              <p:cNvCxnSpPr>
                <a:stCxn id="34" idx="5"/>
                <a:endCxn id="37" idx="1"/>
              </p:cNvCxnSpPr>
              <p:nvPr/>
            </p:nvCxnSpPr>
            <p:spPr>
              <a:xfrm>
                <a:off x="3570385" y="5162151"/>
                <a:ext cx="568978" cy="439859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47" idx="4"/>
                <a:endCxn id="36" idx="7"/>
              </p:cNvCxnSpPr>
              <p:nvPr/>
            </p:nvCxnSpPr>
            <p:spPr>
              <a:xfrm flipH="1">
                <a:off x="5263204" y="4480064"/>
                <a:ext cx="53396" cy="566751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4" name="Group 173"/>
              <p:cNvGrpSpPr/>
              <p:nvPr/>
            </p:nvGrpSpPr>
            <p:grpSpPr>
              <a:xfrm>
                <a:off x="-609605" y="455382"/>
                <a:ext cx="10054892" cy="5912473"/>
                <a:chOff x="-1143005" y="80346"/>
                <a:chExt cx="10054892" cy="5912473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5777696" y="4008617"/>
                  <a:ext cx="3134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Graph Similarity</a:t>
                  </a:r>
                  <a:endParaRPr lang="en-US" sz="24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grpSp>
              <p:nvGrpSpPr>
                <p:cNvPr id="173" name="Group 172"/>
                <p:cNvGrpSpPr/>
                <p:nvPr/>
              </p:nvGrpSpPr>
              <p:grpSpPr>
                <a:xfrm>
                  <a:off x="-1143005" y="80346"/>
                  <a:ext cx="9829805" cy="5912473"/>
                  <a:chOff x="-1143005" y="80346"/>
                  <a:chExt cx="9829805" cy="5912473"/>
                </a:xfrm>
              </p:grpSpPr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-1143005" y="80346"/>
                    <a:ext cx="9829805" cy="5912473"/>
                    <a:chOff x="-946928" y="333050"/>
                    <a:chExt cx="11386328" cy="6476455"/>
                  </a:xfrm>
                </p:grpSpPr>
                <p:sp>
                  <p:nvSpPr>
                    <p:cNvPr id="64" name="Cloud 63"/>
                    <p:cNvSpPr/>
                    <p:nvPr/>
                  </p:nvSpPr>
                  <p:spPr>
                    <a:xfrm>
                      <a:off x="-946928" y="2169461"/>
                      <a:ext cx="2098617" cy="1227134"/>
                    </a:xfrm>
                    <a:prstGeom prst="cloud">
                      <a:avLst/>
                    </a:prstGeom>
                    <a:solidFill>
                      <a:schemeClr val="accent2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IoT Device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pic>
                  <p:nvPicPr>
                    <p:cNvPr id="5" name="Picture 2" descr="Image result for raspberry pi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-473171" y="2927055"/>
                      <a:ext cx="1563703" cy="115753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3655131" y="829320"/>
                      <a:ext cx="2594385" cy="2198799"/>
                      <a:chOff x="914400" y="2520870"/>
                      <a:chExt cx="3276600" cy="2762008"/>
                    </a:xfrm>
                  </p:grpSpPr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2075244" y="35003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914400" y="37670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2133600" y="252087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3390900" y="3985549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" name="Oval 20"/>
                      <p:cNvSpPr/>
                      <p:nvPr/>
                    </p:nvSpPr>
                    <p:spPr>
                      <a:xfrm>
                        <a:off x="2123955" y="4749478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22" name="Straight Arrow Connector 21"/>
                      <p:cNvCxnSpPr/>
                      <p:nvPr/>
                    </p:nvCxnSpPr>
                    <p:spPr>
                      <a:xfrm flipV="1">
                        <a:off x="1447800" y="3767077"/>
                        <a:ext cx="627444" cy="26670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2400300" y="3054270"/>
                        <a:ext cx="0" cy="44031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>
                        <a:endCxn id="23" idx="3"/>
                      </p:cNvCxnSpPr>
                      <p:nvPr/>
                    </p:nvCxnSpPr>
                    <p:spPr>
                      <a:xfrm flipV="1">
                        <a:off x="2590076" y="3205719"/>
                        <a:ext cx="1145639" cy="42800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/>
                      <p:cNvCxnSpPr/>
                      <p:nvPr/>
                    </p:nvCxnSpPr>
                    <p:spPr>
                      <a:xfrm flipH="1" flipV="1">
                        <a:off x="2530529" y="3955662"/>
                        <a:ext cx="891464" cy="163237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/>
                      <p:cNvCxnSpPr/>
                      <p:nvPr/>
                    </p:nvCxnSpPr>
                    <p:spPr>
                      <a:xfrm flipV="1">
                        <a:off x="2638305" y="4440834"/>
                        <a:ext cx="830710" cy="441994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Arrow Connector 26"/>
                      <p:cNvCxnSpPr>
                        <a:endCxn id="23" idx="1"/>
                      </p:cNvCxnSpPr>
                      <p:nvPr/>
                    </p:nvCxnSpPr>
                    <p:spPr>
                      <a:xfrm>
                        <a:off x="2667000" y="2787570"/>
                        <a:ext cx="1068715" cy="4097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Arrow Connector 27"/>
                      <p:cNvCxnSpPr/>
                      <p:nvPr/>
                    </p:nvCxnSpPr>
                    <p:spPr>
                      <a:xfrm flipH="1" flipV="1">
                        <a:off x="1369685" y="4222362"/>
                        <a:ext cx="838909" cy="639004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1292761" y="2976155"/>
                        <a:ext cx="918954" cy="790922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/>
                      <p:cNvCxnSpPr>
                        <a:endCxn id="23" idx="4"/>
                      </p:cNvCxnSpPr>
                      <p:nvPr/>
                    </p:nvCxnSpPr>
                    <p:spPr>
                      <a:xfrm flipV="1">
                        <a:off x="3735714" y="3283834"/>
                        <a:ext cx="188585" cy="701715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Oval 30"/>
                      <p:cNvSpPr/>
                      <p:nvPr/>
                    </p:nvSpPr>
                    <p:spPr>
                      <a:xfrm>
                        <a:off x="3657600" y="2750434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3534461" y="4134253"/>
                      <a:ext cx="2594385" cy="2198799"/>
                      <a:chOff x="914400" y="2520870"/>
                      <a:chExt cx="3276600" cy="2762008"/>
                    </a:xfrm>
                  </p:grpSpPr>
                  <p:sp>
                    <p:nvSpPr>
                      <p:cNvPr id="33" name="Oval 32"/>
                      <p:cNvSpPr/>
                      <p:nvPr/>
                    </p:nvSpPr>
                    <p:spPr>
                      <a:xfrm>
                        <a:off x="2075244" y="35003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4" name="Oval 33"/>
                      <p:cNvSpPr/>
                      <p:nvPr/>
                    </p:nvSpPr>
                    <p:spPr>
                      <a:xfrm>
                        <a:off x="914400" y="37670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2133600" y="252087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6" name="Oval 35"/>
                      <p:cNvSpPr/>
                      <p:nvPr/>
                    </p:nvSpPr>
                    <p:spPr>
                      <a:xfrm>
                        <a:off x="3390900" y="3985549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7" name="Oval 36"/>
                      <p:cNvSpPr/>
                      <p:nvPr/>
                    </p:nvSpPr>
                    <p:spPr>
                      <a:xfrm>
                        <a:off x="2123955" y="4749478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cxnSp>
                    <p:nvCxnSpPr>
                      <p:cNvPr id="38" name="Straight Arrow Connector 37"/>
                      <p:cNvCxnSpPr/>
                      <p:nvPr/>
                    </p:nvCxnSpPr>
                    <p:spPr>
                      <a:xfrm flipV="1">
                        <a:off x="1447799" y="3767077"/>
                        <a:ext cx="627443" cy="26670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/>
                      <p:cNvCxnSpPr>
                        <a:stCxn id="33" idx="7"/>
                      </p:cNvCxnSpPr>
                      <p:nvPr/>
                    </p:nvCxnSpPr>
                    <p:spPr>
                      <a:xfrm flipH="1" flipV="1">
                        <a:off x="2525617" y="3027309"/>
                        <a:ext cx="4912" cy="55118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>
                            <a:lumMod val="75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Arrow Connector 39"/>
                      <p:cNvCxnSpPr/>
                      <p:nvPr/>
                    </p:nvCxnSpPr>
                    <p:spPr>
                      <a:xfrm flipV="1">
                        <a:off x="2590075" y="3205719"/>
                        <a:ext cx="1145639" cy="42800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/>
                      <p:cNvCxnSpPr/>
                      <p:nvPr/>
                    </p:nvCxnSpPr>
                    <p:spPr>
                      <a:xfrm flipH="1" flipV="1">
                        <a:off x="2530529" y="3955662"/>
                        <a:ext cx="891464" cy="163237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/>
                      <p:cNvCxnSpPr/>
                      <p:nvPr/>
                    </p:nvCxnSpPr>
                    <p:spPr>
                      <a:xfrm>
                        <a:off x="2667000" y="2787570"/>
                        <a:ext cx="1068716" cy="4097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/>
                      <p:cNvCxnSpPr/>
                      <p:nvPr/>
                    </p:nvCxnSpPr>
                    <p:spPr>
                      <a:xfrm flipV="1">
                        <a:off x="1292761" y="2976155"/>
                        <a:ext cx="918954" cy="79092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Oval 46"/>
                      <p:cNvSpPr/>
                      <p:nvPr/>
                    </p:nvSpPr>
                    <p:spPr>
                      <a:xfrm>
                        <a:off x="3657600" y="2750434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5" name="Group 124"/>
                    <p:cNvGrpSpPr/>
                    <p:nvPr/>
                  </p:nvGrpSpPr>
                  <p:grpSpPr>
                    <a:xfrm>
                      <a:off x="7823570" y="2271220"/>
                      <a:ext cx="2615830" cy="2408232"/>
                      <a:chOff x="7825362" y="3484917"/>
                      <a:chExt cx="2615830" cy="2408232"/>
                    </a:xfrm>
                  </p:grpSpPr>
                  <p:grpSp>
                    <p:nvGrpSpPr>
                      <p:cNvPr id="68" name="Group 67"/>
                      <p:cNvGrpSpPr/>
                      <p:nvPr/>
                    </p:nvGrpSpPr>
                    <p:grpSpPr>
                      <a:xfrm>
                        <a:off x="7846807" y="3484917"/>
                        <a:ext cx="2594385" cy="2198799"/>
                        <a:chOff x="914400" y="2520870"/>
                        <a:chExt cx="3276600" cy="2762008"/>
                      </a:xfrm>
                    </p:grpSpPr>
                    <p:sp>
                      <p:nvSpPr>
                        <p:cNvPr id="69" name="Oval 68"/>
                        <p:cNvSpPr/>
                        <p:nvPr/>
                      </p:nvSpPr>
                      <p:spPr>
                        <a:xfrm>
                          <a:off x="2075244" y="35003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" name="Oval 69"/>
                        <p:cNvSpPr/>
                        <p:nvPr/>
                      </p:nvSpPr>
                      <p:spPr>
                        <a:xfrm>
                          <a:off x="914400" y="37670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" name="Oval 70"/>
                        <p:cNvSpPr/>
                        <p:nvPr/>
                      </p:nvSpPr>
                      <p:spPr>
                        <a:xfrm>
                          <a:off x="2133600" y="2520870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2" name="Oval 71"/>
                        <p:cNvSpPr/>
                        <p:nvPr/>
                      </p:nvSpPr>
                      <p:spPr>
                        <a:xfrm>
                          <a:off x="3390900" y="3985549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" name="Oval 72"/>
                        <p:cNvSpPr/>
                        <p:nvPr/>
                      </p:nvSpPr>
                      <p:spPr>
                        <a:xfrm>
                          <a:off x="2123955" y="4749478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74" name="Straight Arrow Connector 73"/>
                        <p:cNvCxnSpPr/>
                        <p:nvPr/>
                      </p:nvCxnSpPr>
                      <p:spPr>
                        <a:xfrm flipV="1">
                          <a:off x="1447799" y="3767077"/>
                          <a:ext cx="627443" cy="26670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Arrow Connector 74"/>
                        <p:cNvCxnSpPr/>
                        <p:nvPr/>
                      </p:nvCxnSpPr>
                      <p:spPr>
                        <a:xfrm flipH="1" flipV="1">
                          <a:off x="2525617" y="3027309"/>
                          <a:ext cx="4912" cy="55118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>
                              <a:lumMod val="75000"/>
                            </a:schemeClr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Arrow Connector 75"/>
                        <p:cNvCxnSpPr/>
                        <p:nvPr/>
                      </p:nvCxnSpPr>
                      <p:spPr>
                        <a:xfrm flipV="1">
                          <a:off x="2590075" y="3205719"/>
                          <a:ext cx="1145639" cy="42800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Arrow Connector 76"/>
                        <p:cNvCxnSpPr/>
                        <p:nvPr/>
                      </p:nvCxnSpPr>
                      <p:spPr>
                        <a:xfrm flipH="1" flipV="1">
                          <a:off x="2530529" y="3955662"/>
                          <a:ext cx="891464" cy="163237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Arrow Connector 77"/>
                        <p:cNvCxnSpPr/>
                        <p:nvPr/>
                      </p:nvCxnSpPr>
                      <p:spPr>
                        <a:xfrm>
                          <a:off x="2667000" y="2787570"/>
                          <a:ext cx="1068716" cy="4097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Arrow Connector 78"/>
                        <p:cNvCxnSpPr/>
                        <p:nvPr/>
                      </p:nvCxnSpPr>
                      <p:spPr>
                        <a:xfrm>
                          <a:off x="1369684" y="4222362"/>
                          <a:ext cx="832385" cy="60523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Arrow Connector 79"/>
                        <p:cNvCxnSpPr/>
                        <p:nvPr/>
                      </p:nvCxnSpPr>
                      <p:spPr>
                        <a:xfrm flipV="1">
                          <a:off x="1292761" y="2976155"/>
                          <a:ext cx="918954" cy="7909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Arrow Connector 80"/>
                        <p:cNvCxnSpPr/>
                        <p:nvPr/>
                      </p:nvCxnSpPr>
                      <p:spPr>
                        <a:xfrm flipH="1">
                          <a:off x="3924300" y="3205719"/>
                          <a:ext cx="188585" cy="104653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3657600" y="2750434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7825362" y="3694350"/>
                        <a:ext cx="2594385" cy="2198799"/>
                        <a:chOff x="914400" y="2520870"/>
                        <a:chExt cx="3276600" cy="2762008"/>
                      </a:xfrm>
                    </p:grpSpPr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2075244" y="35003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914400" y="37670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2133600" y="2520870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3390900" y="3985549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2123955" y="4749478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02" name="Straight Arrow Connector 101"/>
                        <p:cNvCxnSpPr/>
                        <p:nvPr/>
                      </p:nvCxnSpPr>
                      <p:spPr>
                        <a:xfrm flipV="1">
                          <a:off x="1447800" y="3767077"/>
                          <a:ext cx="627444" cy="26670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Straight Arrow Connector 102"/>
                        <p:cNvCxnSpPr/>
                        <p:nvPr/>
                      </p:nvCxnSpPr>
                      <p:spPr>
                        <a:xfrm flipV="1">
                          <a:off x="2400300" y="3054270"/>
                          <a:ext cx="0" cy="440319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4" name="Straight Arrow Connector 103"/>
                        <p:cNvCxnSpPr/>
                        <p:nvPr/>
                      </p:nvCxnSpPr>
                      <p:spPr>
                        <a:xfrm flipV="1">
                          <a:off x="2590076" y="3205719"/>
                          <a:ext cx="1145639" cy="42800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" name="Straight Arrow Connector 104"/>
                        <p:cNvCxnSpPr/>
                        <p:nvPr/>
                      </p:nvCxnSpPr>
                      <p:spPr>
                        <a:xfrm flipH="1" flipV="1">
                          <a:off x="2530529" y="3955662"/>
                          <a:ext cx="891464" cy="163237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Straight Arrow Connector 105"/>
                        <p:cNvCxnSpPr/>
                        <p:nvPr/>
                      </p:nvCxnSpPr>
                      <p:spPr>
                        <a:xfrm flipV="1">
                          <a:off x="2638305" y="4440834"/>
                          <a:ext cx="830710" cy="441994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7" name="Straight Arrow Connector 106"/>
                        <p:cNvCxnSpPr/>
                        <p:nvPr/>
                      </p:nvCxnSpPr>
                      <p:spPr>
                        <a:xfrm>
                          <a:off x="2667000" y="2787570"/>
                          <a:ext cx="1068715" cy="40979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8" name="Straight Arrow Connector 107"/>
                        <p:cNvCxnSpPr/>
                        <p:nvPr/>
                      </p:nvCxnSpPr>
                      <p:spPr>
                        <a:xfrm flipH="1" flipV="1">
                          <a:off x="1369685" y="4222362"/>
                          <a:ext cx="838909" cy="639004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9" name="Straight Arrow Connector 108"/>
                        <p:cNvCxnSpPr/>
                        <p:nvPr/>
                      </p:nvCxnSpPr>
                      <p:spPr>
                        <a:xfrm flipV="1">
                          <a:off x="1292761" y="2976155"/>
                          <a:ext cx="918954" cy="790922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Straight Arrow Connector 109"/>
                        <p:cNvCxnSpPr/>
                        <p:nvPr/>
                      </p:nvCxnSpPr>
                      <p:spPr>
                        <a:xfrm flipV="1">
                          <a:off x="3735714" y="3283834"/>
                          <a:ext cx="188585" cy="701715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1" name="Oval 110"/>
                        <p:cNvSpPr/>
                        <p:nvPr/>
                      </p:nvSpPr>
                      <p:spPr>
                        <a:xfrm>
                          <a:off x="3657600" y="2750434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  <p:sp>
                  <p:nvSpPr>
                    <p:cNvPr id="135" name="TextBox 134"/>
                    <p:cNvSpPr txBox="1"/>
                    <p:nvPr/>
                  </p:nvSpPr>
                  <p:spPr>
                    <a:xfrm>
                      <a:off x="3411392" y="333050"/>
                      <a:ext cx="3697551" cy="5057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Learning Phase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3201577" y="6303802"/>
                      <a:ext cx="3794088" cy="5057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Detection Phase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</p:grpSp>
              <p:cxnSp>
                <p:nvCxnSpPr>
                  <p:cNvPr id="142" name="Elbow Connector 141"/>
                  <p:cNvCxnSpPr>
                    <a:stCxn id="5" idx="1"/>
                  </p:cNvCxnSpPr>
                  <p:nvPr/>
                </p:nvCxnSpPr>
                <p:spPr>
                  <a:xfrm flipV="1">
                    <a:off x="615932" y="1632925"/>
                    <a:ext cx="2186663" cy="1343903"/>
                  </a:xfrm>
                  <a:prstGeom prst="bentConnector3">
                    <a:avLst>
                      <a:gd name="adj1" fmla="val 47257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Elbow Connector 143"/>
                  <p:cNvCxnSpPr>
                    <a:stCxn id="5" idx="1"/>
                    <a:endCxn id="34" idx="2"/>
                  </p:cNvCxnSpPr>
                  <p:nvPr/>
                </p:nvCxnSpPr>
                <p:spPr>
                  <a:xfrm>
                    <a:off x="615932" y="2976828"/>
                    <a:ext cx="2109841" cy="1673230"/>
                  </a:xfrm>
                  <a:prstGeom prst="bentConnector3">
                    <a:avLst>
                      <a:gd name="adj1" fmla="val 49289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Elbow Connector 157"/>
                  <p:cNvCxnSpPr>
                    <a:stCxn id="20" idx="6"/>
                    <a:endCxn id="98" idx="2"/>
                  </p:cNvCxnSpPr>
                  <p:nvPr/>
                </p:nvCxnSpPr>
                <p:spPr>
                  <a:xfrm>
                    <a:off x="4887374" y="1791702"/>
                    <a:ext cx="1541183" cy="1348755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Elbow Connector 160"/>
                  <p:cNvCxnSpPr>
                    <a:stCxn id="36" idx="6"/>
                    <a:endCxn id="98" idx="2"/>
                  </p:cNvCxnSpPr>
                  <p:nvPr/>
                </p:nvCxnSpPr>
                <p:spPr>
                  <a:xfrm flipV="1">
                    <a:off x="4783199" y="3140457"/>
                    <a:ext cx="1645358" cy="1668379"/>
                  </a:xfrm>
                  <a:prstGeom prst="bentConnector3">
                    <a:avLst>
                      <a:gd name="adj1" fmla="val 53644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23" name="TextBox 222"/>
            <p:cNvSpPr txBox="1"/>
            <p:nvPr/>
          </p:nvSpPr>
          <p:spPr>
            <a:xfrm>
              <a:off x="2570110" y="-61202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Normal System behavior 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225" name="Elbow Connector 224"/>
            <p:cNvCxnSpPr>
              <a:stCxn id="111" idx="6"/>
              <a:endCxn id="64" idx="3"/>
            </p:cNvCxnSpPr>
            <p:nvPr/>
          </p:nvCxnSpPr>
          <p:spPr>
            <a:xfrm flipH="1" flipV="1">
              <a:off x="65385" y="2426813"/>
              <a:ext cx="8905425" cy="580707"/>
            </a:xfrm>
            <a:prstGeom prst="bentConnector4">
              <a:avLst>
                <a:gd name="adj1" fmla="val -2567"/>
                <a:gd name="adj2" fmla="val 457578"/>
              </a:avLst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Elbow Connector 228"/>
            <p:cNvCxnSpPr>
              <a:stCxn id="100" idx="6"/>
            </p:cNvCxnSpPr>
            <p:nvPr/>
          </p:nvCxnSpPr>
          <p:spPr>
            <a:xfrm>
              <a:off x="8788506" y="3905155"/>
              <a:ext cx="415815" cy="24671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052" y="6467842"/>
              <a:ext cx="980717" cy="846686"/>
            </a:xfrm>
            <a:prstGeom prst="rect">
              <a:avLst/>
            </a:prstGeom>
          </p:spPr>
        </p:pic>
        <p:sp>
          <p:nvSpPr>
            <p:cNvPr id="237" name="Rectangle 236"/>
            <p:cNvSpPr/>
            <p:nvPr/>
          </p:nvSpPr>
          <p:spPr>
            <a:xfrm>
              <a:off x="8565634" y="7314528"/>
              <a:ext cx="12618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Courier New" charset="0"/>
                  <a:ea typeface="Courier New" charset="0"/>
                  <a:cs typeface="Courier New" charset="0"/>
                </a:rPr>
                <a:t>Anomaly</a:t>
              </a:r>
              <a:endParaRPr lang="en-US" sz="20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0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29" name="Group 128"/>
          <p:cNvGrpSpPr/>
          <p:nvPr/>
        </p:nvGrpSpPr>
        <p:grpSpPr>
          <a:xfrm>
            <a:off x="3157339" y="1752600"/>
            <a:ext cx="4462661" cy="4027134"/>
            <a:chOff x="2984611" y="1593697"/>
            <a:chExt cx="4462661" cy="4027134"/>
          </a:xfrm>
        </p:grpSpPr>
        <p:grpSp>
          <p:nvGrpSpPr>
            <p:cNvPr id="44" name="Group 43"/>
            <p:cNvGrpSpPr/>
            <p:nvPr/>
          </p:nvGrpSpPr>
          <p:grpSpPr>
            <a:xfrm>
              <a:off x="2986935" y="1593697"/>
              <a:ext cx="4460337" cy="4027134"/>
              <a:chOff x="3414669" y="1829803"/>
              <a:chExt cx="4090267" cy="383284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4919088" y="3721611"/>
                <a:ext cx="6375" cy="727137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" name="Group 4"/>
              <p:cNvGrpSpPr/>
              <p:nvPr/>
            </p:nvGrpSpPr>
            <p:grpSpPr>
              <a:xfrm>
                <a:off x="3731339" y="1829803"/>
                <a:ext cx="3773597" cy="3690994"/>
                <a:chOff x="3732426" y="1830136"/>
                <a:chExt cx="3772515" cy="369159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3732426" y="1830136"/>
                  <a:ext cx="1807564" cy="3234884"/>
                  <a:chOff x="3373498" y="1975015"/>
                  <a:chExt cx="1394629" cy="2771287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 rot="1476949">
                    <a:off x="3383979" y="1975015"/>
                    <a:ext cx="1384148" cy="1923086"/>
                    <a:chOff x="623628" y="2764063"/>
                    <a:chExt cx="2025852" cy="2368286"/>
                  </a:xfrm>
                </p:grpSpPr>
                <p:grpSp>
                  <p:nvGrpSpPr>
                    <p:cNvPr id="30" name="Group 29"/>
                    <p:cNvGrpSpPr/>
                    <p:nvPr/>
                  </p:nvGrpSpPr>
                  <p:grpSpPr>
                    <a:xfrm rot="5400000">
                      <a:off x="119856" y="3267835"/>
                      <a:ext cx="2368286" cy="1360741"/>
                      <a:chOff x="786121" y="2714196"/>
                      <a:chExt cx="3464667" cy="1872329"/>
                    </a:xfrm>
                    <a:solidFill>
                      <a:schemeClr val="accent6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34" name="Oval 33"/>
                      <p:cNvSpPr/>
                      <p:nvPr/>
                    </p:nvSpPr>
                    <p:spPr>
                      <a:xfrm>
                        <a:off x="786121" y="4222208"/>
                        <a:ext cx="364317" cy="364317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3886470" y="3837282"/>
                        <a:ext cx="364318" cy="364318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 rot="14723051">
                        <a:off x="1624827" y="3574511"/>
                        <a:ext cx="2829" cy="1072041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/>
                      <p:cNvCxnSpPr>
                        <a:stCxn id="40" idx="7"/>
                        <a:endCxn id="45" idx="3"/>
                      </p:cNvCxnSpPr>
                      <p:nvPr/>
                    </p:nvCxnSpPr>
                    <p:spPr>
                      <a:xfrm rot="14723051">
                        <a:off x="2411938" y="2492346"/>
                        <a:ext cx="751123" cy="1194823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Arrow Connector 37"/>
                      <p:cNvCxnSpPr>
                        <a:stCxn id="40" idx="6"/>
                      </p:cNvCxnSpPr>
                      <p:nvPr/>
                    </p:nvCxnSpPr>
                    <p:spPr>
                      <a:xfrm rot="14723051" flipH="1">
                        <a:off x="2785435" y="3289019"/>
                        <a:ext cx="779521" cy="1247271"/>
                      </a:xfrm>
                      <a:prstGeom prst="straightConnector1">
                        <a:avLst/>
                      </a:prstGeom>
                      <a:ln w="9525"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" name="TextBox 25"/>
                        <p:cNvSpPr txBox="1"/>
                        <p:nvPr/>
                      </p:nvSpPr>
                      <p:spPr>
                        <a:xfrm rot="20096563" flipH="1">
                          <a:off x="793143" y="2972928"/>
                          <a:ext cx="430323" cy="3247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6" name="TextBox 2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20096563" flipH="1">
                          <a:off x="793143" y="2972928"/>
                          <a:ext cx="430323" cy="324781"/>
                        </a:xfrm>
                        <a:prstGeom prst="rect">
                          <a:avLst/>
                        </a:prstGeom>
                        <a:blipFill rotWithShape="0">
                          <a:blip r:embed="rId12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/>
                        <p:cNvSpPr txBox="1"/>
                        <p:nvPr/>
                      </p:nvSpPr>
                      <p:spPr>
                        <a:xfrm rot="1500642" flipH="1">
                          <a:off x="1412997" y="3778033"/>
                          <a:ext cx="411654" cy="3247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500642" flipH="1">
                          <a:off x="1412997" y="3778033"/>
                          <a:ext cx="411654" cy="324781"/>
                        </a:xfrm>
                        <a:prstGeom prst="rect">
                          <a:avLst/>
                        </a:prstGeom>
                        <a:blipFill rotWithShape="0">
                          <a:blip r:embed="rId12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/>
                        <p:cNvSpPr txBox="1"/>
                        <p:nvPr/>
                      </p:nvSpPr>
                      <p:spPr>
                        <a:xfrm rot="20096563" flipH="1">
                          <a:off x="2315120" y="4643361"/>
                          <a:ext cx="334360" cy="32031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TextBox 2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20096563" flipH="1">
                          <a:off x="2315120" y="4643361"/>
                          <a:ext cx="334360" cy="320314"/>
                        </a:xfrm>
                        <a:prstGeom prst="rect">
                          <a:avLst/>
                        </a:prstGeom>
                        <a:blipFill rotWithShape="0">
                          <a:blip r:embed="rId12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21573512">
                        <a:off x="4235699" y="4482575"/>
                        <a:ext cx="254815" cy="2637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21573512">
                        <a:off x="4235699" y="4482575"/>
                        <a:ext cx="254815" cy="263727"/>
                      </a:xfrm>
                      <a:prstGeom prst="rect">
                        <a:avLst/>
                      </a:prstGeom>
                      <a:blipFill rotWithShape="0">
                        <a:blip r:embed="rId1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 rot="18160577" flipH="1">
                        <a:off x="3402377" y="2824218"/>
                        <a:ext cx="407249" cy="2374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8160577" flipH="1">
                        <a:off x="3402377" y="2824218"/>
                        <a:ext cx="407249" cy="237466"/>
                      </a:xfrm>
                      <a:prstGeom prst="rect">
                        <a:avLst/>
                      </a:prstGeom>
                      <a:blipFill rotWithShape="0">
                        <a:blip r:embed="rId1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Arrow Connector 21"/>
                  <p:cNvCxnSpPr/>
                  <p:nvPr/>
                </p:nvCxnSpPr>
                <p:spPr>
                  <a:xfrm flipH="1">
                    <a:off x="3373498" y="3624895"/>
                    <a:ext cx="4919" cy="56642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5779415" y="4629434"/>
                  <a:ext cx="1725526" cy="892301"/>
                  <a:chOff x="5126871" y="5898861"/>
                  <a:chExt cx="2377383" cy="1265342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5126871" y="5898861"/>
                    <a:ext cx="1711199" cy="1265342"/>
                  </a:xfrm>
                  <a:prstGeom prst="rect">
                    <a:avLst/>
                  </a:prstGeom>
                  <a:ln w="952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530641" y="5967601"/>
                    <a:ext cx="19736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Agent</a:t>
                    </a:r>
                    <a:endParaRPr lang="en-US" sz="14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530639" y="6345055"/>
                    <a:ext cx="197361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Activity</a:t>
                    </a:r>
                    <a:endParaRPr lang="en-US" sz="14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497287" y="6749319"/>
                    <a:ext cx="197361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latin typeface="Courier New" charset="0"/>
                        <a:ea typeface="Courier New" charset="0"/>
                        <a:cs typeface="Courier New" charset="0"/>
                      </a:rPr>
                      <a:t>Entity</a:t>
                    </a:r>
                    <a:endParaRPr lang="en-US" sz="1400" b="1" dirty="0">
                      <a:latin typeface="Courier New" charset="0"/>
                      <a:ea typeface="Courier New" charset="0"/>
                      <a:cs typeface="Courier New" charset="0"/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 rot="6843110">
                    <a:off x="5201124" y="6824330"/>
                    <a:ext cx="296066" cy="26486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 rot="6876949">
                    <a:off x="5204514" y="5989058"/>
                    <a:ext cx="296066" cy="26486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 rot="6876949">
                    <a:off x="5204513" y="6412808"/>
                    <a:ext cx="296066" cy="26486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0" name="Oval 39"/>
              <p:cNvSpPr/>
              <p:nvPr/>
            </p:nvSpPr>
            <p:spPr>
              <a:xfrm rot="6876949">
                <a:off x="4230855" y="2523187"/>
                <a:ext cx="236045" cy="23446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 rot="6876949">
                <a:off x="4798176" y="3520595"/>
                <a:ext cx="235993" cy="23446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 rot="6843110">
                <a:off x="3614124" y="4422217"/>
                <a:ext cx="235992" cy="234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 rot="6843110">
                <a:off x="4799328" y="4457898"/>
                <a:ext cx="235992" cy="234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1">
                <a:off x="3726551" y="4651025"/>
                <a:ext cx="4789" cy="727135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4908494" y="4691612"/>
                <a:ext cx="5268" cy="727135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 rot="6843110">
                <a:off x="3609740" y="5389912"/>
                <a:ext cx="235992" cy="23446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 rot="6843110">
                <a:off x="4796319" y="5427421"/>
                <a:ext cx="235992" cy="23446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 rot="6876949">
                <a:off x="4222074" y="3544071"/>
                <a:ext cx="235993" cy="23446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347502" y="2743200"/>
                <a:ext cx="5268" cy="799849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4334566" y="3768084"/>
                <a:ext cx="6375" cy="661032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 rot="6843110">
                <a:off x="4211653" y="4442340"/>
                <a:ext cx="235992" cy="234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 rot="6843110">
                <a:off x="4207934" y="5403821"/>
                <a:ext cx="235992" cy="23446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 flipH="1">
                <a:off x="4323002" y="4673893"/>
                <a:ext cx="7013" cy="727135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 flipH="1">
                    <a:off x="4254279" y="2983611"/>
                    <a:ext cx="3645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54279" y="2983611"/>
                    <a:ext cx="364538" cy="307777"/>
                  </a:xfrm>
                  <a:prstGeom prst="rect">
                    <a:avLst/>
                  </a:prstGeom>
                  <a:blipFill rotWithShape="0">
                    <a:blip r:embed="rId1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 rot="21573512" flipH="1">
                    <a:off x="4240516" y="3817875"/>
                    <a:ext cx="3810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4240516" y="3817875"/>
                    <a:ext cx="381070" cy="307777"/>
                  </a:xfrm>
                  <a:prstGeom prst="rect">
                    <a:avLst/>
                  </a:prstGeom>
                  <a:blipFill rotWithShape="0">
                    <a:blip r:embed="rId1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 rot="21573512" flipH="1">
                    <a:off x="4232531" y="4763182"/>
                    <a:ext cx="3810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4232531" y="4763182"/>
                    <a:ext cx="381070" cy="307777"/>
                  </a:xfrm>
                  <a:prstGeom prst="rect">
                    <a:avLst/>
                  </a:prstGeom>
                  <a:blipFill rotWithShape="0">
                    <a:blip r:embed="rId1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 rot="21573512" flipH="1">
                    <a:off x="3414669" y="3841372"/>
                    <a:ext cx="3810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3414669" y="3841372"/>
                    <a:ext cx="381070" cy="307777"/>
                  </a:xfrm>
                  <a:prstGeom prst="rect">
                    <a:avLst/>
                  </a:prstGeom>
                  <a:blipFill rotWithShape="0">
                    <a:blip r:embed="rId1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 rot="21573512" flipH="1">
                    <a:off x="3842235" y="4247592"/>
                    <a:ext cx="3810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3842235" y="4247592"/>
                    <a:ext cx="381070" cy="307777"/>
                  </a:xfrm>
                  <a:prstGeom prst="rect">
                    <a:avLst/>
                  </a:prstGeom>
                  <a:blipFill rotWithShape="0">
                    <a:blip r:embed="rId1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Straight Arrow Connector 67"/>
            <p:cNvCxnSpPr/>
            <p:nvPr/>
          </p:nvCxnSpPr>
          <p:spPr>
            <a:xfrm flipV="1">
              <a:off x="3449848" y="4452755"/>
              <a:ext cx="404362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4110180" y="4452755"/>
              <a:ext cx="367602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21573512" flipH="1">
                  <a:off x="4117939" y="4134043"/>
                  <a:ext cx="415548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4117939" y="4134043"/>
                  <a:ext cx="415548" cy="323378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21573512" flipH="1">
                  <a:off x="2984611" y="4694097"/>
                  <a:ext cx="415548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2984611" y="4694097"/>
                  <a:ext cx="415548" cy="323378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262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3157339" y="1562994"/>
            <a:ext cx="4918637" cy="4216816"/>
            <a:chOff x="3157339" y="1562994"/>
            <a:chExt cx="4918637" cy="421681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273588" y="4615963"/>
              <a:ext cx="404362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7224057" y="4611658"/>
              <a:ext cx="444798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800200" y="3740303"/>
              <a:ext cx="6952" cy="76399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6876949">
              <a:off x="5519101" y="1559102"/>
              <a:ext cx="247969" cy="2557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 rot="6876949">
              <a:off x="3407174" y="3521319"/>
              <a:ext cx="247970" cy="25575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9" idx="5"/>
              <a:endCxn id="13" idx="1"/>
            </p:cNvCxnSpPr>
            <p:nvPr/>
          </p:nvCxnSpPr>
          <p:spPr>
            <a:xfrm flipH="1">
              <a:off x="4297107" y="1729018"/>
              <a:ext cx="1227255" cy="83322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3" idx="7"/>
              <a:endCxn id="48" idx="3"/>
            </p:cNvCxnSpPr>
            <p:nvPr/>
          </p:nvCxnSpPr>
          <p:spPr>
            <a:xfrm>
              <a:off x="4224057" y="2721678"/>
              <a:ext cx="527295" cy="81324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3" idx="6"/>
            </p:cNvCxnSpPr>
            <p:nvPr/>
          </p:nvCxnSpPr>
          <p:spPr>
            <a:xfrm flipH="1">
              <a:off x="3578991" y="2703107"/>
              <a:ext cx="547231" cy="84894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 rot="2977591" flipH="1">
                  <a:off x="4287074" y="2755819"/>
                  <a:ext cx="397633" cy="323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7591" flipH="1">
                  <a:off x="4287074" y="2755819"/>
                  <a:ext cx="397633" cy="3233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21573512" flipH="1">
                  <a:off x="4724697" y="3886771"/>
                  <a:ext cx="322971" cy="318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4724697" y="3886771"/>
                  <a:ext cx="322971" cy="31894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t="-77778" r="-10909" b="-9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 rot="21573512">
                  <a:off x="4776570" y="4827508"/>
                  <a:ext cx="360247" cy="323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>
                  <a:off x="4776570" y="4827508"/>
                  <a:ext cx="360247" cy="323397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 rot="18160577" flipH="1">
                  <a:off x="3583998" y="2771677"/>
                  <a:ext cx="499391" cy="335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60577" flipH="1">
                  <a:off x="3583998" y="2771677"/>
                  <a:ext cx="499391" cy="3357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H="1">
              <a:off x="3504990" y="3775773"/>
              <a:ext cx="6954" cy="694581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6876949">
              <a:off x="4054397" y="2476469"/>
              <a:ext cx="248010" cy="255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 rot="6876949">
              <a:off x="4673043" y="3524435"/>
              <a:ext cx="247955" cy="2556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 rot="6843110">
              <a:off x="3381865" y="4471759"/>
              <a:ext cx="247954" cy="2556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 rot="6843110">
              <a:off x="4674298" y="4509249"/>
              <a:ext cx="247954" cy="2556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499768" y="4716830"/>
              <a:ext cx="5222" cy="763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788644" y="4759474"/>
              <a:ext cx="5745" cy="763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 rot="6843110">
              <a:off x="3377083" y="5488507"/>
              <a:ext cx="247954" cy="2556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 rot="6843110">
              <a:off x="4671016" y="5527917"/>
              <a:ext cx="247954" cy="2556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 rot="6876949">
              <a:off x="4044816" y="3549100"/>
              <a:ext cx="247955" cy="2556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4176898" y="2712297"/>
              <a:ext cx="5745" cy="840392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162791" y="3789133"/>
              <a:ext cx="6952" cy="69454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 rot="6843110">
              <a:off x="4033452" y="4492903"/>
              <a:ext cx="247954" cy="2556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 rot="6843110">
              <a:off x="4029398" y="5503121"/>
              <a:ext cx="247954" cy="2556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150182" y="4740857"/>
              <a:ext cx="7648" cy="763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 flipH="1">
                  <a:off x="4099938" y="3004338"/>
                  <a:ext cx="397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99938" y="3004338"/>
                  <a:ext cx="397520" cy="307777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 rot="21573512" flipH="1">
                  <a:off x="4095668" y="3878326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4095668" y="3878326"/>
                  <a:ext cx="415546" cy="323378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 rot="21573512" flipH="1">
                  <a:off x="4068330" y="4889335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4068330" y="4889335"/>
                  <a:ext cx="415546" cy="323378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 rot="21573512" flipH="1">
                  <a:off x="3159663" y="3866135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3159663" y="3866135"/>
                  <a:ext cx="415546" cy="32337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 rot="21573512" flipH="1">
                  <a:off x="3625920" y="4292946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3625920" y="4292946"/>
                  <a:ext cx="415546" cy="32337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3622576" y="4611658"/>
              <a:ext cx="404362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21573512" flipH="1">
                  <a:off x="4299876" y="4297680"/>
                  <a:ext cx="415548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4299876" y="4297680"/>
                  <a:ext cx="415548" cy="32337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21573512" flipH="1">
                  <a:off x="3157339" y="4853000"/>
                  <a:ext cx="415548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3157339" y="4853000"/>
                  <a:ext cx="415548" cy="32337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 flipH="1">
              <a:off x="7791979" y="3740379"/>
              <a:ext cx="6952" cy="76399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 rot="6876949">
              <a:off x="6398953" y="3521395"/>
              <a:ext cx="247970" cy="25575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7215836" y="2721754"/>
              <a:ext cx="527295" cy="81324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6570770" y="2703183"/>
              <a:ext cx="547231" cy="84894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977591" flipH="1">
                  <a:off x="7320986" y="2777786"/>
                  <a:ext cx="397633" cy="323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7591" flipH="1">
                  <a:off x="7320986" y="2777786"/>
                  <a:ext cx="397633" cy="323397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 rot="21573512" flipH="1">
                  <a:off x="7753005" y="3904017"/>
                  <a:ext cx="322971" cy="318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7753005" y="3904017"/>
                  <a:ext cx="322971" cy="31894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 rot="21573512">
                  <a:off x="7714164" y="4827509"/>
                  <a:ext cx="360247" cy="323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>
                  <a:off x="7714164" y="4827509"/>
                  <a:ext cx="360247" cy="323397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 rot="18160577" flipH="1">
                  <a:off x="6575777" y="2771753"/>
                  <a:ext cx="499391" cy="335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60577" flipH="1">
                  <a:off x="6575777" y="2771753"/>
                  <a:ext cx="499391" cy="33571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/>
            <p:nvPr/>
          </p:nvCxnSpPr>
          <p:spPr>
            <a:xfrm flipH="1">
              <a:off x="6496769" y="3775849"/>
              <a:ext cx="6954" cy="694581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 rot="6876949">
              <a:off x="7046176" y="2476545"/>
              <a:ext cx="248010" cy="255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 rot="6876949">
              <a:off x="7664822" y="3524511"/>
              <a:ext cx="247955" cy="2556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 rot="6843110">
              <a:off x="6373644" y="4471835"/>
              <a:ext cx="247954" cy="2556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 rot="6843110">
              <a:off x="7666077" y="4509325"/>
              <a:ext cx="247954" cy="2556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6491547" y="4716906"/>
              <a:ext cx="5222" cy="763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7780423" y="4759550"/>
              <a:ext cx="5745" cy="763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 rot="6843110">
              <a:off x="6368862" y="5488583"/>
              <a:ext cx="247954" cy="2556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 rot="6843110">
              <a:off x="7662795" y="5527993"/>
              <a:ext cx="247954" cy="2556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 rot="6876949">
              <a:off x="7036595" y="3549176"/>
              <a:ext cx="247955" cy="2556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H="1">
              <a:off x="7168677" y="2712373"/>
              <a:ext cx="5745" cy="840392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7154570" y="3789209"/>
              <a:ext cx="6952" cy="69454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 rot="6843110">
              <a:off x="7025231" y="4492979"/>
              <a:ext cx="247954" cy="2556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 rot="6843110">
              <a:off x="7021177" y="5503197"/>
              <a:ext cx="247954" cy="2556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>
              <a:off x="7141961" y="4740933"/>
              <a:ext cx="7648" cy="763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 flipH="1">
                  <a:off x="7101575" y="2982043"/>
                  <a:ext cx="397520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01575" y="2982043"/>
                  <a:ext cx="397520" cy="32337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 rot="21573512" flipH="1">
                  <a:off x="7085241" y="3908510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7085241" y="3908510"/>
                  <a:ext cx="415546" cy="323378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 rot="21573512" flipH="1">
                  <a:off x="7080654" y="4867567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7080654" y="4867567"/>
                  <a:ext cx="415546" cy="323378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 rot="21573512" flipH="1">
                  <a:off x="6151442" y="3866211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6151442" y="3866211"/>
                  <a:ext cx="415546" cy="32337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 rot="21573512" flipH="1">
                  <a:off x="6617699" y="4293022"/>
                  <a:ext cx="415546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6617699" y="4293022"/>
                  <a:ext cx="415546" cy="323378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 flipV="1">
              <a:off x="6614355" y="4611734"/>
              <a:ext cx="404362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 rot="21573512" flipH="1">
                  <a:off x="7282446" y="4293022"/>
                  <a:ext cx="415548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7282446" y="4293022"/>
                  <a:ext cx="415548" cy="32337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 rot="21573512" flipH="1">
                  <a:off x="6149118" y="4853076"/>
                  <a:ext cx="415548" cy="323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3512" flipH="1">
                  <a:off x="6149118" y="4853076"/>
                  <a:ext cx="415548" cy="32337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>
              <a:stCxn id="49" idx="0"/>
              <a:endCxn id="101" idx="4"/>
            </p:cNvCxnSpPr>
            <p:nvPr/>
          </p:nvCxnSpPr>
          <p:spPr>
            <a:xfrm>
              <a:off x="5759341" y="1740244"/>
              <a:ext cx="1294617" cy="810892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5511191" y="2738030"/>
              <a:ext cx="468088" cy="3032607"/>
              <a:chOff x="5492119" y="1762634"/>
              <a:chExt cx="468088" cy="3032607"/>
            </a:xfrm>
          </p:grpSpPr>
          <p:sp>
            <p:nvSpPr>
              <p:cNvPr id="134" name="Oval 133"/>
              <p:cNvSpPr/>
              <p:nvPr/>
            </p:nvSpPr>
            <p:spPr>
              <a:xfrm rot="6876949">
                <a:off x="5511400" y="2589403"/>
                <a:ext cx="247955" cy="2556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 flipH="1">
                <a:off x="5632851" y="1762634"/>
                <a:ext cx="5745" cy="840392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flipH="1">
                <a:off x="5629375" y="2829436"/>
                <a:ext cx="6952" cy="694540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 rot="6843110">
                <a:off x="5500036" y="3533206"/>
                <a:ext cx="247954" cy="25567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6843110">
                <a:off x="5495982" y="4543424"/>
                <a:ext cx="247954" cy="25567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 flipH="1">
                <a:off x="5616766" y="3781160"/>
                <a:ext cx="7648" cy="763993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 flipH="1">
                    <a:off x="5541509" y="1914313"/>
                    <a:ext cx="397520" cy="3233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1509" y="1914313"/>
                    <a:ext cx="397520" cy="32337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 rot="21573512" flipH="1">
                    <a:off x="5544661" y="2898022"/>
                    <a:ext cx="415546" cy="3233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1" name="TextBox 1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5544661" y="2898022"/>
                    <a:ext cx="415546" cy="323378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 rot="21573512" flipH="1">
                    <a:off x="5535589" y="3892171"/>
                    <a:ext cx="415546" cy="3233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5535589" y="3892171"/>
                    <a:ext cx="415546" cy="323378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4" name="Oval 163"/>
            <p:cNvSpPr/>
            <p:nvPr/>
          </p:nvSpPr>
          <p:spPr>
            <a:xfrm rot="6876949">
              <a:off x="5531394" y="2487508"/>
              <a:ext cx="248010" cy="255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H="1">
              <a:off x="5640923" y="1793730"/>
              <a:ext cx="6952" cy="69454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4926133" y="4616822"/>
              <a:ext cx="592027" cy="909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5776249" y="4607424"/>
              <a:ext cx="592027" cy="133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75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1295400" y="1828800"/>
            <a:ext cx="7058345" cy="4227804"/>
            <a:chOff x="1295400" y="1828800"/>
            <a:chExt cx="7058345" cy="4227804"/>
          </a:xfrm>
        </p:grpSpPr>
        <p:cxnSp>
          <p:nvCxnSpPr>
            <p:cNvPr id="141" name="Straight Arrow Connector 140"/>
            <p:cNvCxnSpPr/>
            <p:nvPr/>
          </p:nvCxnSpPr>
          <p:spPr>
            <a:xfrm flipV="1">
              <a:off x="5279264" y="4877018"/>
              <a:ext cx="444798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V="1">
              <a:off x="3773911" y="4882383"/>
              <a:ext cx="651230" cy="146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295400" y="1828800"/>
              <a:ext cx="7058345" cy="4227804"/>
              <a:chOff x="1230273" y="1828800"/>
              <a:chExt cx="7058345" cy="4227804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358881" y="1828800"/>
                <a:ext cx="6929737" cy="4227804"/>
                <a:chOff x="1054081" y="1368762"/>
                <a:chExt cx="6929737" cy="4227804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054081" y="1368762"/>
                  <a:ext cx="4544673" cy="4227804"/>
                  <a:chOff x="3373220" y="1562994"/>
                  <a:chExt cx="4544673" cy="4227804"/>
                </a:xfrm>
              </p:grpSpPr>
              <p:cxnSp>
                <p:nvCxnSpPr>
                  <p:cNvPr id="75" name="Straight Arrow Connector 74"/>
                  <p:cNvCxnSpPr/>
                  <p:nvPr/>
                </p:nvCxnSpPr>
                <p:spPr>
                  <a:xfrm flipH="1">
                    <a:off x="5654192" y="1791197"/>
                    <a:ext cx="6952" cy="69454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4148106" y="4733756"/>
                    <a:ext cx="3383" cy="90568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807077" y="3756617"/>
                    <a:ext cx="0" cy="778177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Oval 8"/>
                  <p:cNvSpPr/>
                  <p:nvPr/>
                </p:nvSpPr>
                <p:spPr>
                  <a:xfrm rot="6876949">
                    <a:off x="5519101" y="1559102"/>
                    <a:ext cx="247969" cy="255754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 rot="6876949">
                    <a:off x="3407174" y="3521319"/>
                    <a:ext cx="247970" cy="255755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1" name="Straight Arrow Connector 10"/>
                  <p:cNvCxnSpPr>
                    <a:stCxn id="52" idx="5"/>
                  </p:cNvCxnSpPr>
                  <p:nvPr/>
                </p:nvCxnSpPr>
                <p:spPr>
                  <a:xfrm flipH="1">
                    <a:off x="4297107" y="1729018"/>
                    <a:ext cx="1227255" cy="833228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>
                    <a:endCxn id="51" idx="3"/>
                  </p:cNvCxnSpPr>
                  <p:nvPr/>
                </p:nvCxnSpPr>
                <p:spPr>
                  <a:xfrm>
                    <a:off x="4224057" y="2721678"/>
                    <a:ext cx="527295" cy="81324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3578991" y="2703107"/>
                    <a:ext cx="547231" cy="848943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3507002" y="3767572"/>
                    <a:ext cx="2126" cy="821687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/>
                  <p:cNvSpPr/>
                  <p:nvPr/>
                </p:nvSpPr>
                <p:spPr>
                  <a:xfrm rot="6876949">
                    <a:off x="4054397" y="2476469"/>
                    <a:ext cx="248010" cy="255681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 rot="6876949">
                    <a:off x="4673043" y="3524435"/>
                    <a:ext cx="247955" cy="255681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 rot="6843110">
                    <a:off x="3381865" y="4471759"/>
                    <a:ext cx="247954" cy="25567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 rot="6843110">
                    <a:off x="4674298" y="4509249"/>
                    <a:ext cx="247954" cy="25567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 flipH="1" flipV="1">
                    <a:off x="3513244" y="4718685"/>
                    <a:ext cx="2827" cy="905043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 flipH="1" flipV="1">
                    <a:off x="4798585" y="4756556"/>
                    <a:ext cx="2872" cy="857211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/>
                  <p:cNvSpPr/>
                  <p:nvPr/>
                </p:nvSpPr>
                <p:spPr>
                  <a:xfrm rot="6843110">
                    <a:off x="3377083" y="5488507"/>
                    <a:ext cx="247954" cy="25567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 rot="6843110">
                    <a:off x="4671016" y="5527917"/>
                    <a:ext cx="247954" cy="25567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 rot="6876949">
                    <a:off x="4044816" y="3549100"/>
                    <a:ext cx="247955" cy="255681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H="1">
                    <a:off x="4176898" y="2712297"/>
                    <a:ext cx="5745" cy="840392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4159390" y="3796617"/>
                    <a:ext cx="1502" cy="865011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 rot="6843110">
                    <a:off x="4033452" y="4492903"/>
                    <a:ext cx="247954" cy="25567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 rot="6843110">
                    <a:off x="4029398" y="5503121"/>
                    <a:ext cx="247954" cy="25567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1" name="Straight Arrow Connector 40"/>
                  <p:cNvCxnSpPr/>
                  <p:nvPr/>
                </p:nvCxnSpPr>
                <p:spPr>
                  <a:xfrm flipV="1">
                    <a:off x="7788799" y="3767572"/>
                    <a:ext cx="0" cy="820571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Oval 41"/>
                  <p:cNvSpPr/>
                  <p:nvPr/>
                </p:nvSpPr>
                <p:spPr>
                  <a:xfrm rot="6876949">
                    <a:off x="6398953" y="3521395"/>
                    <a:ext cx="247970" cy="255755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3" name="Straight Arrow Connector 42"/>
                  <p:cNvCxnSpPr/>
                  <p:nvPr/>
                </p:nvCxnSpPr>
                <p:spPr>
                  <a:xfrm>
                    <a:off x="7215836" y="2721754"/>
                    <a:ext cx="527295" cy="81324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 flipH="1">
                    <a:off x="6570770" y="2703183"/>
                    <a:ext cx="547231" cy="848943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H="1" flipV="1">
                    <a:off x="6494972" y="3773461"/>
                    <a:ext cx="3352" cy="72979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 rot="6876949">
                    <a:off x="7046176" y="2476545"/>
                    <a:ext cx="248010" cy="255681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 rot="6876949">
                    <a:off x="7664822" y="3524511"/>
                    <a:ext cx="247955" cy="255681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 rot="6843110">
                    <a:off x="6373644" y="4471835"/>
                    <a:ext cx="247954" cy="25567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 rot="6843110">
                    <a:off x="7666077" y="4509325"/>
                    <a:ext cx="247954" cy="25567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4" name="Straight Arrow Connector 53"/>
                  <p:cNvCxnSpPr/>
                  <p:nvPr/>
                </p:nvCxnSpPr>
                <p:spPr>
                  <a:xfrm flipV="1">
                    <a:off x="6492839" y="4719409"/>
                    <a:ext cx="0" cy="811512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 flipV="1">
                    <a:off x="7782905" y="4763394"/>
                    <a:ext cx="1547" cy="792847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Oval 55"/>
                  <p:cNvSpPr/>
                  <p:nvPr/>
                </p:nvSpPr>
                <p:spPr>
                  <a:xfrm rot="6843110">
                    <a:off x="6368862" y="5488583"/>
                    <a:ext cx="247954" cy="25567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 rot="6843110">
                    <a:off x="7662795" y="5527993"/>
                    <a:ext cx="247954" cy="25567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 rot="6876949">
                    <a:off x="7036595" y="3549176"/>
                    <a:ext cx="247955" cy="255681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9" name="Straight Arrow Connector 58"/>
                  <p:cNvCxnSpPr/>
                  <p:nvPr/>
                </p:nvCxnSpPr>
                <p:spPr>
                  <a:xfrm flipH="1">
                    <a:off x="7168677" y="2712373"/>
                    <a:ext cx="5745" cy="840392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7162074" y="3801837"/>
                    <a:ext cx="189" cy="771508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 rot="6843110">
                    <a:off x="7036594" y="4492904"/>
                    <a:ext cx="247954" cy="25567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 rot="6843110">
                    <a:off x="7021177" y="5503197"/>
                    <a:ext cx="247954" cy="25567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3" name="Straight Arrow Connector 62"/>
                  <p:cNvCxnSpPr/>
                  <p:nvPr/>
                </p:nvCxnSpPr>
                <p:spPr>
                  <a:xfrm flipH="1" flipV="1">
                    <a:off x="7156746" y="4745053"/>
                    <a:ext cx="3824" cy="76894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>
                    <a:stCxn id="52" idx="0"/>
                  </p:cNvCxnSpPr>
                  <p:nvPr/>
                </p:nvCxnSpPr>
                <p:spPr>
                  <a:xfrm>
                    <a:off x="5759341" y="1740244"/>
                    <a:ext cx="1294617" cy="810892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5522007" y="2738030"/>
                    <a:ext cx="260283" cy="3052768"/>
                    <a:chOff x="5502935" y="1762634"/>
                    <a:chExt cx="260283" cy="3052768"/>
                  </a:xfrm>
                </p:grpSpPr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 flipH="1" flipV="1">
                      <a:off x="5644927" y="3796334"/>
                      <a:ext cx="4374" cy="826862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8" name="Oval 77"/>
                    <p:cNvSpPr/>
                    <p:nvPr/>
                  </p:nvSpPr>
                  <p:spPr>
                    <a:xfrm rot="6876949">
                      <a:off x="5511400" y="2589403"/>
                      <a:ext cx="247955" cy="255681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 flipH="1">
                      <a:off x="5632851" y="1762634"/>
                      <a:ext cx="5745" cy="840392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/>
                    <p:cNvCxnSpPr/>
                    <p:nvPr/>
                  </p:nvCxnSpPr>
                  <p:spPr>
                    <a:xfrm flipV="1">
                      <a:off x="5644927" y="2826441"/>
                      <a:ext cx="1745" cy="733382"/>
                    </a:xfrm>
                    <a:prstGeom prst="straightConnector1">
                      <a:avLst/>
                    </a:prstGeom>
                    <a:ln w="952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Oval 80"/>
                    <p:cNvSpPr/>
                    <p:nvPr/>
                  </p:nvSpPr>
                  <p:spPr>
                    <a:xfrm rot="6843110">
                      <a:off x="5511400" y="3545829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 rot="6843110">
                      <a:off x="5506798" y="4563585"/>
                      <a:ext cx="247954" cy="25567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74" name="Oval 73"/>
                  <p:cNvSpPr/>
                  <p:nvPr/>
                </p:nvSpPr>
                <p:spPr>
                  <a:xfrm rot="6876949">
                    <a:off x="5531394" y="2487508"/>
                    <a:ext cx="248010" cy="255681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7" name="Rectangle 86"/>
                <p:cNvSpPr/>
                <p:nvPr/>
              </p:nvSpPr>
              <p:spPr>
                <a:xfrm>
                  <a:off x="6101634" y="4648200"/>
                  <a:ext cx="1354763" cy="937378"/>
                </a:xfrm>
                <a:prstGeom prst="rect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6421300" y="4699123"/>
                  <a:ext cx="15625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Courier New" charset="0"/>
                      <a:ea typeface="Courier New" charset="0"/>
                      <a:cs typeface="Courier New" charset="0"/>
                    </a:rPr>
                    <a:t>Agent</a:t>
                  </a:r>
                  <a:endParaRPr lang="en-US" sz="14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6421299" y="4978745"/>
                  <a:ext cx="15625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Courier New" charset="0"/>
                      <a:ea typeface="Courier New" charset="0"/>
                      <a:cs typeface="Courier New" charset="0"/>
                    </a:rPr>
                    <a:t>Activity</a:t>
                  </a:r>
                  <a:endParaRPr lang="en-US" sz="14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394894" y="5278228"/>
                  <a:ext cx="15625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Courier New" charset="0"/>
                      <a:ea typeface="Courier New" charset="0"/>
                      <a:cs typeface="Courier New" charset="0"/>
                    </a:rPr>
                    <a:t>Entity</a:t>
                  </a:r>
                  <a:endParaRPr lang="en-US" sz="14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rot="6843110">
                  <a:off x="6167954" y="5327057"/>
                  <a:ext cx="219329" cy="2096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rot="6876949">
                  <a:off x="6170638" y="4708279"/>
                  <a:ext cx="219329" cy="2096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rot="6876949">
                  <a:off x="6170638" y="5022197"/>
                  <a:ext cx="219329" cy="209693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" name="Rectangle 1"/>
              <p:cNvSpPr/>
              <p:nvPr/>
            </p:nvSpPr>
            <p:spPr>
              <a:xfrm rot="16200000">
                <a:off x="1130727" y="4180531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1142342" y="5175680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8215237">
                <a:off x="1535567" y="3131256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19515650">
                <a:off x="2487894" y="2211634"/>
                <a:ext cx="6142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Courier New" charset="0"/>
                    <a:ea typeface="Courier New" charset="0"/>
                    <a:cs typeface="Courier New" charset="0"/>
                  </a:rPr>
                  <a:t>used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894368">
                <a:off x="4013638" y="2112000"/>
                <a:ext cx="67196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latin typeface="Courier New" charset="0"/>
                    <a:ea typeface="Courier New" charset="0"/>
                    <a:cs typeface="Courier New" charset="0"/>
                  </a:rPr>
                  <a:t>used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16200000">
                <a:off x="1789063" y="5165668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1802476" y="4183597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1803563" y="3226086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 rot="3526243">
                <a:off x="2247861" y="3089660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 rot="16200000">
                <a:off x="2438142" y="4184831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 rot="16200000">
                <a:off x="2413647" y="5152865"/>
                <a:ext cx="5558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16200000">
                <a:off x="3251714" y="2191312"/>
                <a:ext cx="6142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Courier New" charset="0"/>
                    <a:ea typeface="Courier New" charset="0"/>
                    <a:cs typeface="Courier New" charset="0"/>
                  </a:rPr>
                  <a:t>used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 rot="16200000">
                <a:off x="3296471" y="3194651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16200000">
                <a:off x="3296472" y="4208253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 rot="16200000">
                <a:off x="3296472" y="5175679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 rot="16200000">
                <a:off x="4811885" y="3248078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 rot="16200000">
                <a:off x="4154802" y="4208253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16200000">
                <a:off x="4806817" y="4212955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16200000">
                <a:off x="5417790" y="4223952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 rot="16200000">
                <a:off x="4138875" y="5175679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6200000">
                <a:off x="4814977" y="5185047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5436974" y="5187746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latin typeface="Courier New" charset="0"/>
                    <a:ea typeface="Courier New" charset="0"/>
                    <a:cs typeface="Courier New" charset="0"/>
                  </a:rPr>
                  <a:t>wGB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8215237">
                <a:off x="4497639" y="3203398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3253941">
                <a:off x="5304081" y="3195066"/>
                <a:ext cx="506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latin typeface="Courier New" charset="0"/>
                    <a:ea typeface="Courier New" charset="0"/>
                    <a:cs typeface="Courier New" charset="0"/>
                  </a:rPr>
                  <a:t>wAW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1668764" y="4897247"/>
              <a:ext cx="404362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2331765" y="4889766"/>
              <a:ext cx="404362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2974064" y="4890865"/>
              <a:ext cx="592027" cy="909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4668666" y="4877018"/>
              <a:ext cx="404362" cy="5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1619033" y="4640988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242136" y="4648335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93996" y="4658018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836058" y="4631276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602687" y="4631275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253703" y="4631274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22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95400" y="1828800"/>
            <a:ext cx="7058345" cy="4227804"/>
            <a:chOff x="1230273" y="1828800"/>
            <a:chExt cx="7058345" cy="4227804"/>
          </a:xfrm>
        </p:grpSpPr>
        <p:grpSp>
          <p:nvGrpSpPr>
            <p:cNvPr id="19" name="Group 18"/>
            <p:cNvGrpSpPr/>
            <p:nvPr/>
          </p:nvGrpSpPr>
          <p:grpSpPr>
            <a:xfrm>
              <a:off x="1358881" y="1828800"/>
              <a:ext cx="6929737" cy="4227804"/>
              <a:chOff x="1054081" y="1368762"/>
              <a:chExt cx="6929737" cy="422780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054081" y="1368762"/>
                <a:ext cx="4544673" cy="4227804"/>
                <a:chOff x="3373220" y="1562994"/>
                <a:chExt cx="4544673" cy="4227804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flipH="1">
                  <a:off x="5654192" y="1791197"/>
                  <a:ext cx="6952" cy="694540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4148106" y="4733756"/>
                  <a:ext cx="3383" cy="905680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4807077" y="3756617"/>
                  <a:ext cx="0" cy="778177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 rot="6876949">
                  <a:off x="5519101" y="1559102"/>
                  <a:ext cx="247969" cy="25575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6876949">
                  <a:off x="3407174" y="3521319"/>
                  <a:ext cx="247970" cy="2557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7" name="Straight Arrow Connector 56"/>
                <p:cNvCxnSpPr>
                  <a:stCxn id="55" idx="5"/>
                </p:cNvCxnSpPr>
                <p:nvPr/>
              </p:nvCxnSpPr>
              <p:spPr>
                <a:xfrm flipH="1">
                  <a:off x="4297107" y="1729018"/>
                  <a:ext cx="1227255" cy="833228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4" idx="3"/>
                </p:cNvCxnSpPr>
                <p:nvPr/>
              </p:nvCxnSpPr>
              <p:spPr>
                <a:xfrm>
                  <a:off x="4224057" y="2721678"/>
                  <a:ext cx="527295" cy="813245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H="1">
                  <a:off x="3578991" y="2703107"/>
                  <a:ext cx="547231" cy="848943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3507002" y="3767572"/>
                  <a:ext cx="2126" cy="821687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/>
                <p:nvPr/>
              </p:nvSpPr>
              <p:spPr>
                <a:xfrm rot="6876949">
                  <a:off x="4054397" y="2476469"/>
                  <a:ext cx="248010" cy="25568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 rot="6876949">
                  <a:off x="4673043" y="3524435"/>
                  <a:ext cx="247955" cy="255681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 rot="6843110">
                  <a:off x="3381865" y="4471759"/>
                  <a:ext cx="247954" cy="255679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 rot="6843110">
                  <a:off x="4674298" y="4509249"/>
                  <a:ext cx="247954" cy="255679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>
                <a:xfrm flipH="1" flipV="1">
                  <a:off x="3513244" y="4718685"/>
                  <a:ext cx="2827" cy="905043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H="1" flipV="1">
                  <a:off x="4798585" y="4756556"/>
                  <a:ext cx="2872" cy="857211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 rot="6843110">
                  <a:off x="3377083" y="5488507"/>
                  <a:ext cx="247954" cy="2556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 rot="6843110">
                  <a:off x="4671016" y="5527917"/>
                  <a:ext cx="247954" cy="2556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 rot="6876949">
                  <a:off x="4044816" y="3549100"/>
                  <a:ext cx="247955" cy="255681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4176898" y="2712297"/>
                  <a:ext cx="5745" cy="840392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V="1">
                  <a:off x="4159390" y="3796617"/>
                  <a:ext cx="1502" cy="865011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/>
                <p:cNvSpPr/>
                <p:nvPr/>
              </p:nvSpPr>
              <p:spPr>
                <a:xfrm rot="6843110">
                  <a:off x="4033452" y="4492903"/>
                  <a:ext cx="247954" cy="255679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 rot="6843110">
                  <a:off x="4029398" y="5503121"/>
                  <a:ext cx="247954" cy="2556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V="1">
                  <a:off x="7788799" y="3767572"/>
                  <a:ext cx="0" cy="820571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 rot="6876949">
                  <a:off x="6398953" y="3521395"/>
                  <a:ext cx="247970" cy="2557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7215836" y="2721754"/>
                  <a:ext cx="527295" cy="813245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flipH="1">
                  <a:off x="6570770" y="2703183"/>
                  <a:ext cx="547231" cy="848943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flipH="1" flipV="1">
                  <a:off x="6494972" y="3773461"/>
                  <a:ext cx="3352" cy="729790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/>
                <p:cNvSpPr/>
                <p:nvPr/>
              </p:nvSpPr>
              <p:spPr>
                <a:xfrm rot="6876949">
                  <a:off x="7046176" y="2476545"/>
                  <a:ext cx="248010" cy="25568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 rot="6876949">
                  <a:off x="7664822" y="3524511"/>
                  <a:ext cx="247955" cy="255681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6843110">
                  <a:off x="6373644" y="4471835"/>
                  <a:ext cx="247954" cy="255679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 rot="6843110">
                  <a:off x="7666077" y="4509325"/>
                  <a:ext cx="247954" cy="255679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6492839" y="4719409"/>
                  <a:ext cx="0" cy="811512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H="1" flipV="1">
                  <a:off x="7782905" y="4763394"/>
                  <a:ext cx="1547" cy="792847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/>
                <p:cNvSpPr/>
                <p:nvPr/>
              </p:nvSpPr>
              <p:spPr>
                <a:xfrm rot="6843110">
                  <a:off x="6368862" y="5488583"/>
                  <a:ext cx="247954" cy="2556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 rot="6843110">
                  <a:off x="7662795" y="5527993"/>
                  <a:ext cx="247954" cy="2556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rot="6876949">
                  <a:off x="7036595" y="3549176"/>
                  <a:ext cx="247955" cy="255681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 flipH="1">
                  <a:off x="7168677" y="2712373"/>
                  <a:ext cx="5745" cy="840392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7162074" y="3801837"/>
                  <a:ext cx="189" cy="771508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/>
                <p:cNvSpPr/>
                <p:nvPr/>
              </p:nvSpPr>
              <p:spPr>
                <a:xfrm rot="6843110">
                  <a:off x="7036594" y="4492904"/>
                  <a:ext cx="247954" cy="255679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rot="6843110">
                  <a:off x="7021177" y="5503197"/>
                  <a:ext cx="247954" cy="2556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 flipH="1" flipV="1">
                  <a:off x="7156746" y="4745053"/>
                  <a:ext cx="3824" cy="768945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55" idx="0"/>
                </p:cNvCxnSpPr>
                <p:nvPr/>
              </p:nvCxnSpPr>
              <p:spPr>
                <a:xfrm>
                  <a:off x="5759341" y="1740244"/>
                  <a:ext cx="1294617" cy="810892"/>
                </a:xfrm>
                <a:prstGeom prst="straightConnector1">
                  <a:avLst/>
                </a:prstGeom>
                <a:ln w="952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/>
                <p:cNvGrpSpPr/>
                <p:nvPr/>
              </p:nvGrpSpPr>
              <p:grpSpPr>
                <a:xfrm>
                  <a:off x="5522007" y="2738030"/>
                  <a:ext cx="260283" cy="3052768"/>
                  <a:chOff x="5502935" y="1762634"/>
                  <a:chExt cx="260283" cy="3052768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H="1" flipV="1">
                    <a:off x="5644927" y="3796334"/>
                    <a:ext cx="4374" cy="826862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val 96"/>
                  <p:cNvSpPr/>
                  <p:nvPr/>
                </p:nvSpPr>
                <p:spPr>
                  <a:xfrm rot="6876949">
                    <a:off x="5511400" y="2589403"/>
                    <a:ext cx="247955" cy="255681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8" name="Straight Arrow Connector 97"/>
                  <p:cNvCxnSpPr/>
                  <p:nvPr/>
                </p:nvCxnSpPr>
                <p:spPr>
                  <a:xfrm flipH="1">
                    <a:off x="5632851" y="1762634"/>
                    <a:ext cx="5745" cy="840392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/>
                  <p:nvPr/>
                </p:nvCxnSpPr>
                <p:spPr>
                  <a:xfrm flipV="1">
                    <a:off x="5644927" y="2826441"/>
                    <a:ext cx="1745" cy="733382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Oval 99"/>
                  <p:cNvSpPr/>
                  <p:nvPr/>
                </p:nvSpPr>
                <p:spPr>
                  <a:xfrm rot="6843110">
                    <a:off x="5511400" y="3545829"/>
                    <a:ext cx="247954" cy="25567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 rot="6843110">
                    <a:off x="5506798" y="4563585"/>
                    <a:ext cx="247954" cy="25567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5" name="Oval 94"/>
                <p:cNvSpPr/>
                <p:nvPr/>
              </p:nvSpPr>
              <p:spPr>
                <a:xfrm rot="6876949">
                  <a:off x="5531394" y="2487508"/>
                  <a:ext cx="248010" cy="25568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6101634" y="4648200"/>
                <a:ext cx="1354763" cy="93737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21300" y="4699123"/>
                <a:ext cx="1562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 New" charset="0"/>
                    <a:ea typeface="Courier New" charset="0"/>
                    <a:cs typeface="Courier New" charset="0"/>
                  </a:rPr>
                  <a:t>Agent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421299" y="4978745"/>
                <a:ext cx="1562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 New" charset="0"/>
                    <a:ea typeface="Courier New" charset="0"/>
                    <a:cs typeface="Courier New" charset="0"/>
                  </a:rPr>
                  <a:t>Activity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394894" y="5278228"/>
                <a:ext cx="1562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 New" charset="0"/>
                    <a:ea typeface="Courier New" charset="0"/>
                    <a:cs typeface="Courier New" charset="0"/>
                  </a:rPr>
                  <a:t>Entity</a:t>
                </a:r>
                <a:endParaRPr lang="en-US" sz="14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 rot="6843110">
                <a:off x="6167954" y="5327057"/>
                <a:ext cx="219329" cy="20969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 rot="6876949">
                <a:off x="6170638" y="4708279"/>
                <a:ext cx="219329" cy="2096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 rot="6876949">
                <a:off x="6170638" y="5022197"/>
                <a:ext cx="219329" cy="2096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 rot="16200000">
              <a:off x="1130727" y="4180531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1142342" y="5175680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8215237">
              <a:off x="1535567" y="3131256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9515650">
              <a:off x="2487894" y="2211634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ourier New" charset="0"/>
                  <a:ea typeface="Courier New" charset="0"/>
                  <a:cs typeface="Courier New" charset="0"/>
                </a:rPr>
                <a:t>used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894368">
              <a:off x="4013638" y="2112000"/>
              <a:ext cx="6719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charset="0"/>
                  <a:ea typeface="Courier New" charset="0"/>
                  <a:cs typeface="Courier New" charset="0"/>
                </a:rPr>
                <a:t>used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1789063" y="5165668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1802476" y="4183597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1803563" y="3226086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3526243">
              <a:off x="2247861" y="3089660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2438142" y="4184831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413647" y="5152865"/>
              <a:ext cx="5558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51714" y="2191312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ourier New" charset="0"/>
                  <a:ea typeface="Courier New" charset="0"/>
                  <a:cs typeface="Courier New" charset="0"/>
                </a:rPr>
                <a:t>used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296471" y="3194651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3296472" y="4208253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3296472" y="5175679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4811885" y="3248078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4154802" y="4208253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4806817" y="4212955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5417790" y="4223952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4138875" y="5175679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814977" y="5185047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5436974" y="5187746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urier New" charset="0"/>
                  <a:ea typeface="Courier New" charset="0"/>
                  <a:cs typeface="Courier New" charset="0"/>
                </a:rPr>
                <a:t>wGB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rot="18215237">
              <a:off x="4497639" y="3203398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3253941">
              <a:off x="5304081" y="3195066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ourier New" charset="0"/>
                  <a:ea typeface="Courier New" charset="0"/>
                  <a:cs typeface="Courier New" charset="0"/>
                </a:rPr>
                <a:t>wAW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66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3" name="Straight Arrow Connector 12"/>
          <p:cNvCxnSpPr>
            <a:stCxn id="38" idx="5"/>
            <a:endCxn id="41" idx="1"/>
          </p:cNvCxnSpPr>
          <p:nvPr/>
        </p:nvCxnSpPr>
        <p:spPr>
          <a:xfrm>
            <a:off x="3951390" y="5712069"/>
            <a:ext cx="568978" cy="43985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1" idx="4"/>
            <a:endCxn id="40" idx="7"/>
          </p:cNvCxnSpPr>
          <p:nvPr/>
        </p:nvCxnSpPr>
        <p:spPr>
          <a:xfrm flipH="1">
            <a:off x="5644209" y="5029982"/>
            <a:ext cx="53396" cy="56675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92101" y="4933571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Graph Similarity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" name="Cloud 22"/>
          <p:cNvSpPr/>
          <p:nvPr/>
        </p:nvSpPr>
        <p:spPr>
          <a:xfrm>
            <a:off x="-228600" y="2681793"/>
            <a:ext cx="1811734" cy="1120273"/>
          </a:xfrm>
          <a:prstGeom prst="cloud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IoT Device</a:t>
            </a:r>
            <a:endParaRPr lang="en-US" sz="2000" b="1" dirty="0">
              <a:solidFill>
                <a:sysClr val="windowText" lastClr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4" name="Picture 2" descr="Image result for raspberry 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394" y="3373414"/>
            <a:ext cx="1349943" cy="10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744353" y="1458354"/>
            <a:ext cx="2239730" cy="2007323"/>
            <a:chOff x="914400" y="2520870"/>
            <a:chExt cx="3276600" cy="2762008"/>
          </a:xfrm>
        </p:grpSpPr>
        <p:sp>
          <p:nvSpPr>
            <p:cNvPr id="73" name="Oval 72"/>
            <p:cNvSpPr/>
            <p:nvPr/>
          </p:nvSpPr>
          <p:spPr>
            <a:xfrm>
              <a:off x="2075244" y="35003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914400" y="37670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133600" y="2520870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390900" y="3985549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2123955" y="4749478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1447800" y="3767077"/>
              <a:ext cx="627444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400300" y="3054270"/>
              <a:ext cx="0" cy="440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27" idx="3"/>
            </p:cNvCxnSpPr>
            <p:nvPr/>
          </p:nvCxnSpPr>
          <p:spPr>
            <a:xfrm flipV="1">
              <a:off x="2590076" y="3205719"/>
              <a:ext cx="1145639" cy="428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2530529" y="3955662"/>
              <a:ext cx="891464" cy="1632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638305" y="4440834"/>
              <a:ext cx="830710" cy="441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27" idx="1"/>
            </p:cNvCxnSpPr>
            <p:nvPr/>
          </p:nvCxnSpPr>
          <p:spPr>
            <a:xfrm>
              <a:off x="2667000" y="2787570"/>
              <a:ext cx="1068715" cy="409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1369685" y="4222362"/>
              <a:ext cx="838909" cy="639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1292761" y="2976155"/>
              <a:ext cx="918954" cy="7909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27" idx="4"/>
            </p:cNvCxnSpPr>
            <p:nvPr/>
          </p:nvCxnSpPr>
          <p:spPr>
            <a:xfrm flipV="1">
              <a:off x="3735714" y="3283834"/>
              <a:ext cx="188585" cy="701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3657600" y="2750434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40178" y="4475487"/>
            <a:ext cx="2239730" cy="2007323"/>
            <a:chOff x="914400" y="2520870"/>
            <a:chExt cx="3276600" cy="2762008"/>
          </a:xfrm>
        </p:grpSpPr>
        <p:sp>
          <p:nvSpPr>
            <p:cNvPr id="61" name="Oval 60"/>
            <p:cNvSpPr/>
            <p:nvPr/>
          </p:nvSpPr>
          <p:spPr>
            <a:xfrm>
              <a:off x="2075244" y="3500377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914400" y="3767077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133600" y="2520870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390900" y="3985549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123955" y="4749478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1447799" y="3767077"/>
              <a:ext cx="627443" cy="26670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7" idx="7"/>
            </p:cNvCxnSpPr>
            <p:nvPr/>
          </p:nvCxnSpPr>
          <p:spPr>
            <a:xfrm flipH="1" flipV="1">
              <a:off x="2525617" y="3027309"/>
              <a:ext cx="4912" cy="55118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2590075" y="3205719"/>
              <a:ext cx="1145639" cy="42800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2530529" y="3955662"/>
              <a:ext cx="891464" cy="16323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667000" y="2787570"/>
              <a:ext cx="1068716" cy="4097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1292761" y="2976155"/>
              <a:ext cx="918954" cy="7909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657600" y="2750434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42962" y="2774690"/>
            <a:ext cx="2258243" cy="2198519"/>
            <a:chOff x="7825362" y="3484917"/>
            <a:chExt cx="2615830" cy="2408232"/>
          </a:xfrm>
        </p:grpSpPr>
        <p:grpSp>
          <p:nvGrpSpPr>
            <p:cNvPr id="30" name="Group 29"/>
            <p:cNvGrpSpPr/>
            <p:nvPr/>
          </p:nvGrpSpPr>
          <p:grpSpPr>
            <a:xfrm>
              <a:off x="7846807" y="3484917"/>
              <a:ext cx="2594385" cy="2198799"/>
              <a:chOff x="914400" y="2520870"/>
              <a:chExt cx="3276600" cy="276200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075244" y="3500377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14400" y="3767077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133600" y="2520870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0900" y="3985549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123955" y="4749478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447799" y="3767077"/>
                <a:ext cx="627443" cy="26670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2525617" y="3027309"/>
                <a:ext cx="4912" cy="551182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2590075" y="3205719"/>
                <a:ext cx="1145639" cy="428008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2530529" y="3955662"/>
                <a:ext cx="891464" cy="163237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2667000" y="2787570"/>
                <a:ext cx="1068716" cy="40978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1369684" y="4222362"/>
                <a:ext cx="832385" cy="60523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292761" y="2976155"/>
                <a:ext cx="918954" cy="7909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3924300" y="3205719"/>
                <a:ext cx="188585" cy="104653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3657600" y="2750434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825362" y="3694350"/>
              <a:ext cx="2594385" cy="2198799"/>
              <a:chOff x="914400" y="2520870"/>
              <a:chExt cx="3276600" cy="276200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075244" y="3500377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14400" y="3767077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133600" y="2520870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390900" y="3985549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123955" y="4749478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1447800" y="3767077"/>
                <a:ext cx="627444" cy="266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400300" y="3054270"/>
                <a:ext cx="0" cy="4403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2590076" y="3205719"/>
                <a:ext cx="1145639" cy="428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2530529" y="3955662"/>
                <a:ext cx="891464" cy="1632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2638305" y="4440834"/>
                <a:ext cx="830710" cy="4419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667000" y="2787570"/>
                <a:ext cx="1068715" cy="40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1369685" y="4222362"/>
                <a:ext cx="838909" cy="6390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292761" y="2976155"/>
                <a:ext cx="918954" cy="7909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3735714" y="3283834"/>
                <a:ext cx="188585" cy="70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3657600" y="2750434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3533933" y="1005300"/>
            <a:ext cx="319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Learning Phase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52800" y="6456108"/>
            <a:ext cx="327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Detection Phase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9" name="Elbow Connector 18"/>
          <p:cNvCxnSpPr>
            <a:stCxn id="9" idx="1"/>
          </p:cNvCxnSpPr>
          <p:nvPr/>
        </p:nvCxnSpPr>
        <p:spPr>
          <a:xfrm flipV="1">
            <a:off x="1530337" y="2557879"/>
            <a:ext cx="2186663" cy="1343903"/>
          </a:xfrm>
          <a:prstGeom prst="bentConnector3">
            <a:avLst>
              <a:gd name="adj1" fmla="val 4725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1"/>
            <a:endCxn id="38" idx="2"/>
          </p:cNvCxnSpPr>
          <p:nvPr/>
        </p:nvCxnSpPr>
        <p:spPr>
          <a:xfrm>
            <a:off x="1530337" y="3901782"/>
            <a:ext cx="2109841" cy="1673230"/>
          </a:xfrm>
          <a:prstGeom prst="bentConnector3">
            <a:avLst>
              <a:gd name="adj1" fmla="val 4928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4" idx="6"/>
          </p:cNvCxnSpPr>
          <p:nvPr/>
        </p:nvCxnSpPr>
        <p:spPr>
          <a:xfrm>
            <a:off x="5801779" y="2716656"/>
            <a:ext cx="1541183" cy="134875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0" idx="6"/>
          </p:cNvCxnSpPr>
          <p:nvPr/>
        </p:nvCxnSpPr>
        <p:spPr>
          <a:xfrm flipV="1">
            <a:off x="5697604" y="4065411"/>
            <a:ext cx="1645358" cy="1668379"/>
          </a:xfrm>
          <a:prstGeom prst="bentConnector3">
            <a:avLst>
              <a:gd name="adj1" fmla="val 5364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81992" y="25783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Normal System behavior 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9" name="Elbow Connector 8"/>
          <p:cNvCxnSpPr>
            <a:endCxn id="68" idx="3"/>
          </p:cNvCxnSpPr>
          <p:nvPr/>
        </p:nvCxnSpPr>
        <p:spPr>
          <a:xfrm flipH="1" flipV="1">
            <a:off x="677267" y="2745846"/>
            <a:ext cx="8905425" cy="580707"/>
          </a:xfrm>
          <a:prstGeom prst="bentConnector4">
            <a:avLst>
              <a:gd name="adj1" fmla="val -2567"/>
              <a:gd name="adj2" fmla="val 457578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9400388" y="4224188"/>
            <a:ext cx="415815" cy="246712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934" y="6786875"/>
            <a:ext cx="980717" cy="8466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77516" y="76335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Anomaly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4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438400" y="1676400"/>
            <a:ext cx="7239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162319" y="1507123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endParaRPr lang="en-US" sz="16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47950" y="3178570"/>
            <a:ext cx="5600450" cy="2648897"/>
            <a:chOff x="647950" y="3178570"/>
            <a:chExt cx="5600450" cy="2648897"/>
          </a:xfrm>
        </p:grpSpPr>
        <p:grpSp>
          <p:nvGrpSpPr>
            <p:cNvPr id="58" name="Group 57"/>
            <p:cNvGrpSpPr/>
            <p:nvPr/>
          </p:nvGrpSpPr>
          <p:grpSpPr>
            <a:xfrm>
              <a:off x="894760" y="3279901"/>
              <a:ext cx="2042287" cy="1901699"/>
              <a:chOff x="815183" y="3279901"/>
              <a:chExt cx="1808014" cy="17820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58590" y="4674323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</a:p>
            </p:txBody>
          </p:sp>
          <p:cxnSp>
            <p:nvCxnSpPr>
              <p:cNvPr id="25" name="Straight Arrow Connector 24"/>
              <p:cNvCxnSpPr>
                <a:stCxn id="24" idx="0"/>
                <a:endCxn id="28" idx="4"/>
              </p:cNvCxnSpPr>
              <p:nvPr/>
            </p:nvCxnSpPr>
            <p:spPr>
              <a:xfrm flipH="1" flipV="1">
                <a:off x="2440839" y="3667556"/>
                <a:ext cx="5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258535" y="3279901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B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23318" y="3279901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15183" y="4674323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C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32" name="Straight Arrow Connector 31"/>
              <p:cNvCxnSpPr>
                <a:stCxn id="24" idx="2"/>
                <a:endCxn id="31" idx="6"/>
              </p:cNvCxnSpPr>
              <p:nvPr/>
            </p:nvCxnSpPr>
            <p:spPr>
              <a:xfrm flipH="1">
                <a:off x="1179790" y="4868151"/>
                <a:ext cx="10788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1" idx="0"/>
                <a:endCxn id="30" idx="4"/>
              </p:cNvCxnSpPr>
              <p:nvPr/>
            </p:nvCxnSpPr>
            <p:spPr>
              <a:xfrm flipV="1">
                <a:off x="997487" y="3667556"/>
                <a:ext cx="813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0" idx="6"/>
                <a:endCxn id="28" idx="2"/>
              </p:cNvCxnSpPr>
              <p:nvPr/>
            </p:nvCxnSpPr>
            <p:spPr>
              <a:xfrm>
                <a:off x="1187925" y="3473729"/>
                <a:ext cx="107061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1517557" y="3977112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44" name="Straight Arrow Connector 43"/>
              <p:cNvCxnSpPr>
                <a:stCxn id="43" idx="3"/>
                <a:endCxn id="31" idx="7"/>
              </p:cNvCxnSpPr>
              <p:nvPr/>
            </p:nvCxnSpPr>
            <p:spPr>
              <a:xfrm flipH="1">
                <a:off x="1126395" y="4307997"/>
                <a:ext cx="444557" cy="42309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3" idx="7"/>
                <a:endCxn id="28" idx="3"/>
              </p:cNvCxnSpPr>
              <p:nvPr/>
            </p:nvCxnSpPr>
            <p:spPr>
              <a:xfrm flipV="1">
                <a:off x="1828769" y="3610785"/>
                <a:ext cx="483162" cy="42309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3886200" y="3279901"/>
              <a:ext cx="2042287" cy="1901699"/>
              <a:chOff x="815183" y="3279901"/>
              <a:chExt cx="1808014" cy="1782077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2258590" y="4674323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H="1" flipV="1">
                <a:off x="2440839" y="3667556"/>
                <a:ext cx="5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2258535" y="3279901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D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23318" y="3279901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15183" y="4674323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B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H="1">
                <a:off x="1179790" y="4868151"/>
                <a:ext cx="10788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3" idx="4"/>
                <a:endCxn id="84" idx="0"/>
              </p:cNvCxnSpPr>
              <p:nvPr/>
            </p:nvCxnSpPr>
            <p:spPr>
              <a:xfrm flipH="1">
                <a:off x="997487" y="3667556"/>
                <a:ext cx="8135" cy="100676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1187925" y="3473729"/>
                <a:ext cx="107061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517557" y="3977112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1">
                <a:off x="1126395" y="4307997"/>
                <a:ext cx="444557" cy="42309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1828769" y="3610785"/>
                <a:ext cx="483162" cy="42309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1718301" y="31785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961029" y="36306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g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63803" y="423075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x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91798" y="4040454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k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18103" y="402391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c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85261" y="498930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w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90340" y="401092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47740" y="423075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g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31575" y="31785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o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25274" y="3601241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v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92405" y="4042454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v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83407" y="4956988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g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47950" y="5488913"/>
              <a:ext cx="240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>
                  <a:latin typeface="Courier New" charset="0"/>
                  <a:ea typeface="Courier New" charset="0"/>
                  <a:cs typeface="Courier New" charset="0"/>
                </a:rPr>
                <a:t>(a) Learning </a:t>
              </a:r>
              <a:r>
                <a:rPr lang="en-US" sz="1600" b="1" dirty="0" smtClean="0">
                  <a:latin typeface="Courier New" charset="0"/>
                  <a:ea typeface="Courier New" charset="0"/>
                  <a:cs typeface="Courier New" charset="0"/>
                </a:rPr>
                <a:t>Phase</a:t>
              </a:r>
              <a:endParaRPr lang="en-US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37508" y="5459571"/>
              <a:ext cx="2510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>
                  <a:latin typeface="Courier New" charset="0"/>
                  <a:ea typeface="Courier New" charset="0"/>
                  <a:cs typeface="Courier New" charset="0"/>
                </a:rPr>
                <a:t>(b) Detection </a:t>
              </a:r>
              <a:r>
                <a:rPr lang="en-US" sz="1600" b="1" dirty="0" smtClean="0">
                  <a:latin typeface="Courier New" charset="0"/>
                  <a:ea typeface="Courier New" charset="0"/>
                  <a:cs typeface="Courier New" charset="0"/>
                </a:rPr>
                <a:t>Phase</a:t>
              </a:r>
              <a:endParaRPr lang="en-US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8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0" y="1371600"/>
            <a:ext cx="5600450" cy="2648897"/>
            <a:chOff x="647950" y="3178570"/>
            <a:chExt cx="5600450" cy="2648897"/>
          </a:xfrm>
        </p:grpSpPr>
        <p:grpSp>
          <p:nvGrpSpPr>
            <p:cNvPr id="6" name="Group 5"/>
            <p:cNvGrpSpPr/>
            <p:nvPr/>
          </p:nvGrpSpPr>
          <p:grpSpPr>
            <a:xfrm>
              <a:off x="894760" y="3279901"/>
              <a:ext cx="2042287" cy="1901699"/>
              <a:chOff x="815183" y="3279901"/>
              <a:chExt cx="1808014" cy="17820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258590" y="4674323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D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34" name="Straight Arrow Connector 33"/>
              <p:cNvCxnSpPr>
                <a:stCxn id="27" idx="0"/>
                <a:endCxn id="31" idx="4"/>
              </p:cNvCxnSpPr>
              <p:nvPr/>
            </p:nvCxnSpPr>
            <p:spPr>
              <a:xfrm flipH="1" flipV="1">
                <a:off x="2440839" y="3667556"/>
                <a:ext cx="5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2258535" y="3279901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B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23318" y="3279901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15183" y="4674323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C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38" name="Straight Arrow Connector 37"/>
              <p:cNvCxnSpPr>
                <a:stCxn id="27" idx="2"/>
                <a:endCxn id="34" idx="6"/>
              </p:cNvCxnSpPr>
              <p:nvPr/>
            </p:nvCxnSpPr>
            <p:spPr>
              <a:xfrm flipH="1">
                <a:off x="1179790" y="4868151"/>
                <a:ext cx="10788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0"/>
                <a:endCxn id="33" idx="4"/>
              </p:cNvCxnSpPr>
              <p:nvPr/>
            </p:nvCxnSpPr>
            <p:spPr>
              <a:xfrm flipV="1">
                <a:off x="997487" y="3667556"/>
                <a:ext cx="813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3" idx="6"/>
                <a:endCxn id="31" idx="2"/>
              </p:cNvCxnSpPr>
              <p:nvPr/>
            </p:nvCxnSpPr>
            <p:spPr>
              <a:xfrm>
                <a:off x="1187925" y="3473729"/>
                <a:ext cx="107061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1517557" y="3977112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F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42" name="Straight Arrow Connector 41"/>
              <p:cNvCxnSpPr>
                <a:endCxn id="34" idx="7"/>
              </p:cNvCxnSpPr>
              <p:nvPr/>
            </p:nvCxnSpPr>
            <p:spPr>
              <a:xfrm flipH="1">
                <a:off x="1126395" y="4307997"/>
                <a:ext cx="444557" cy="42309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1" idx="3"/>
              </p:cNvCxnSpPr>
              <p:nvPr/>
            </p:nvCxnSpPr>
            <p:spPr>
              <a:xfrm flipV="1">
                <a:off x="1828769" y="3610785"/>
                <a:ext cx="483162" cy="42309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3886200" y="3279901"/>
              <a:ext cx="2042287" cy="1901699"/>
              <a:chOff x="815183" y="3279901"/>
              <a:chExt cx="1808014" cy="178207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258590" y="4674323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G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2440839" y="3667556"/>
                <a:ext cx="5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2258535" y="3279901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D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23318" y="3279901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15183" y="4674323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B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1179790" y="4868151"/>
                <a:ext cx="10788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7487" y="3667556"/>
                <a:ext cx="813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1187925" y="3473729"/>
                <a:ext cx="107061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517557" y="3977112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>
                <a:off x="1126395" y="4307997"/>
                <a:ext cx="444557" cy="42309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828769" y="3610785"/>
                <a:ext cx="483162" cy="42309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718301" y="31785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61029" y="36306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g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3803" y="423075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1798" y="4040454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k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18103" y="402391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85261" y="498930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w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90340" y="401092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7740" y="423075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g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31575" y="31785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o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5274" y="3601241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v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2405" y="4042454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v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3407" y="4956988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7950" y="5488913"/>
              <a:ext cx="240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>
                  <a:latin typeface="Courier New" charset="0"/>
                  <a:ea typeface="Courier New" charset="0"/>
                  <a:cs typeface="Courier New" charset="0"/>
                </a:rPr>
                <a:t>(a) Learning </a:t>
              </a:r>
              <a:r>
                <a:rPr lang="en-US" sz="1600" b="1" dirty="0" smtClean="0">
                  <a:latin typeface="Courier New" charset="0"/>
                  <a:ea typeface="Courier New" charset="0"/>
                  <a:cs typeface="Courier New" charset="0"/>
                </a:rPr>
                <a:t>Phase</a:t>
              </a:r>
              <a:endParaRPr lang="en-US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7508" y="5459571"/>
              <a:ext cx="2510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>
                  <a:latin typeface="Courier New" charset="0"/>
                  <a:ea typeface="Courier New" charset="0"/>
                  <a:cs typeface="Courier New" charset="0"/>
                </a:rPr>
                <a:t>(b) Detection </a:t>
              </a:r>
              <a:r>
                <a:rPr lang="en-US" sz="1600" b="1" dirty="0" smtClean="0">
                  <a:latin typeface="Courier New" charset="0"/>
                  <a:ea typeface="Courier New" charset="0"/>
                  <a:cs typeface="Courier New" charset="0"/>
                </a:rPr>
                <a:t>Phase</a:t>
              </a:r>
              <a:endParaRPr lang="en-US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7372" y="4534148"/>
                <a:ext cx="4932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={1, 1,1,1,1,0}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{1, 1,1,1,</m:t>
                    </m:r>
                    <m:r>
                      <a:rPr lang="en-US" b="0" i="1" smtClean="0">
                        <a:latin typeface="Cambria Math" charset="0"/>
                      </a:rPr>
                      <m:t>0,1</m:t>
                    </m:r>
                    <m:r>
                      <a:rPr lang="en-US" i="1">
                        <a:latin typeface="Cambria Math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372" y="4534148"/>
                <a:ext cx="4932600" cy="923330"/>
              </a:xfrm>
              <a:prstGeom prst="rect">
                <a:avLst/>
              </a:prstGeom>
              <a:blipFill rotWithShape="0">
                <a:blip r:embed="rId2"/>
                <a:stretch>
                  <a:fillRect t="-15894" b="-7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90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3126817">
            <a:off x="4989196" y="1487804"/>
            <a:ext cx="2239730" cy="2007322"/>
            <a:chOff x="914400" y="2520870"/>
            <a:chExt cx="3276600" cy="2762007"/>
          </a:xfrm>
        </p:grpSpPr>
        <p:sp>
          <p:nvSpPr>
            <p:cNvPr id="6" name="Oval 5"/>
            <p:cNvSpPr/>
            <p:nvPr/>
          </p:nvSpPr>
          <p:spPr>
            <a:xfrm>
              <a:off x="2075244" y="35003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37670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133600" y="2520870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390900" y="3985549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123955" y="47494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447800" y="3767077"/>
              <a:ext cx="627444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400300" y="3054270"/>
              <a:ext cx="0" cy="440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590076" y="3205719"/>
              <a:ext cx="1145639" cy="428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2530529" y="3955662"/>
              <a:ext cx="891464" cy="1632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667000" y="2787570"/>
              <a:ext cx="1068715" cy="409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1369685" y="4222362"/>
              <a:ext cx="838909" cy="639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292761" y="2976155"/>
              <a:ext cx="918954" cy="7909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657600" y="2750434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4293" y="3140436"/>
            <a:ext cx="2042287" cy="1901699"/>
            <a:chOff x="815183" y="3279901"/>
            <a:chExt cx="1808014" cy="1782077"/>
          </a:xfrm>
        </p:grpSpPr>
        <p:sp>
          <p:nvSpPr>
            <p:cNvPr id="49" name="Oval 48"/>
            <p:cNvSpPr/>
            <p:nvPr/>
          </p:nvSpPr>
          <p:spPr>
            <a:xfrm>
              <a:off x="2258590" y="4674323"/>
              <a:ext cx="364607" cy="387655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A</a:t>
              </a:r>
            </a:p>
          </p:txBody>
        </p:sp>
        <p:cxnSp>
          <p:nvCxnSpPr>
            <p:cNvPr id="50" name="Straight Arrow Connector 49"/>
            <p:cNvCxnSpPr>
              <a:stCxn id="43" idx="0"/>
              <a:endCxn id="47" idx="4"/>
            </p:cNvCxnSpPr>
            <p:nvPr/>
          </p:nvCxnSpPr>
          <p:spPr>
            <a:xfrm flipH="1" flipV="1">
              <a:off x="2440839" y="3667556"/>
              <a:ext cx="55" cy="100676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258535" y="3279901"/>
              <a:ext cx="364607" cy="387655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B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823318" y="3279901"/>
              <a:ext cx="364607" cy="387655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A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815183" y="4674323"/>
              <a:ext cx="364607" cy="387655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54" name="Straight Arrow Connector 53"/>
            <p:cNvCxnSpPr>
              <a:stCxn id="43" idx="2"/>
              <a:endCxn id="50" idx="6"/>
            </p:cNvCxnSpPr>
            <p:nvPr/>
          </p:nvCxnSpPr>
          <p:spPr>
            <a:xfrm flipH="1">
              <a:off x="1179790" y="4868151"/>
              <a:ext cx="10788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0" idx="0"/>
              <a:endCxn id="49" idx="4"/>
            </p:cNvCxnSpPr>
            <p:nvPr/>
          </p:nvCxnSpPr>
          <p:spPr>
            <a:xfrm flipV="1">
              <a:off x="997487" y="3667556"/>
              <a:ext cx="8135" cy="100676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9" idx="6"/>
              <a:endCxn id="47" idx="2"/>
            </p:cNvCxnSpPr>
            <p:nvPr/>
          </p:nvCxnSpPr>
          <p:spPr>
            <a:xfrm>
              <a:off x="1187925" y="3473729"/>
              <a:ext cx="107061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517557" y="3977112"/>
              <a:ext cx="364607" cy="387655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E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58" name="Straight Arrow Connector 57"/>
            <p:cNvCxnSpPr>
              <a:endCxn id="50" idx="7"/>
            </p:cNvCxnSpPr>
            <p:nvPr/>
          </p:nvCxnSpPr>
          <p:spPr>
            <a:xfrm flipH="1">
              <a:off x="1126395" y="4307997"/>
              <a:ext cx="444557" cy="42309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47" idx="3"/>
            </p:cNvCxnSpPr>
            <p:nvPr/>
          </p:nvCxnSpPr>
          <p:spPr>
            <a:xfrm flipV="1">
              <a:off x="1828769" y="3610785"/>
              <a:ext cx="483162" cy="42309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535733" y="3140436"/>
            <a:ext cx="2042287" cy="1901699"/>
            <a:chOff x="815183" y="3279901"/>
            <a:chExt cx="1808014" cy="1782077"/>
          </a:xfrm>
        </p:grpSpPr>
        <p:sp>
          <p:nvSpPr>
            <p:cNvPr id="38" name="Oval 37"/>
            <p:cNvSpPr/>
            <p:nvPr/>
          </p:nvSpPr>
          <p:spPr>
            <a:xfrm>
              <a:off x="2258590" y="4674323"/>
              <a:ext cx="364607" cy="3876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E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440839" y="3667556"/>
              <a:ext cx="55" cy="100676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258535" y="3279901"/>
              <a:ext cx="364607" cy="3876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D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823318" y="3279901"/>
              <a:ext cx="364607" cy="3876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A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815183" y="4674323"/>
              <a:ext cx="364607" cy="3876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B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1179790" y="4868151"/>
              <a:ext cx="10788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997487" y="3667556"/>
              <a:ext cx="8135" cy="100676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187925" y="3473729"/>
              <a:ext cx="107061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517557" y="3977112"/>
              <a:ext cx="364607" cy="3876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E</a:t>
              </a:r>
              <a:endParaRPr 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1126395" y="4307997"/>
              <a:ext cx="444557" cy="42309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1828769" y="3610785"/>
              <a:ext cx="483162" cy="42309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67834" y="3039105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c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0562" y="3491205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g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36" y="4091285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31" y="3900989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7636" y="3884447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4794" y="4849837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w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9873" y="3871457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c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7273" y="4091285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g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81108" y="3039105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o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4807" y="3461776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v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41938" y="3902989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v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2940" y="4817523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7483" y="5349448"/>
            <a:ext cx="2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ourier New" charset="0"/>
                <a:ea typeface="Courier New" charset="0"/>
                <a:cs typeface="Courier New" charset="0"/>
              </a:rPr>
              <a:t>(a) Learning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Phase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87041" y="5320106"/>
            <a:ext cx="251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ourier New" charset="0"/>
                <a:ea typeface="Courier New" charset="0"/>
                <a:cs typeface="Courier New" charset="0"/>
              </a:rPr>
              <a:t>(b) Detection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Phase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9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12492" y="2740702"/>
            <a:ext cx="1811734" cy="1120273"/>
          </a:xfrm>
          <a:prstGeom prst="cloud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IoT Device</a:t>
            </a:r>
            <a:endParaRPr lang="en-US" sz="2000" b="1" dirty="0">
              <a:solidFill>
                <a:sysClr val="windowText" lastClr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0" name="Picture 9" descr="Image result for raspberry 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486" y="3432323"/>
            <a:ext cx="1349943" cy="10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3177105" y="2286000"/>
            <a:ext cx="2169831" cy="1788846"/>
            <a:chOff x="914400" y="2520870"/>
            <a:chExt cx="3276600" cy="2762008"/>
          </a:xfrm>
        </p:grpSpPr>
        <p:sp>
          <p:nvSpPr>
            <p:cNvPr id="18" name="Oval 17"/>
            <p:cNvSpPr/>
            <p:nvPr/>
          </p:nvSpPr>
          <p:spPr>
            <a:xfrm>
              <a:off x="2075244" y="35003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14400" y="37670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133600" y="2520870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390900" y="3985549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123955" y="4749478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447800" y="3767077"/>
              <a:ext cx="627444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400300" y="3054270"/>
              <a:ext cx="0" cy="440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590076" y="3205719"/>
              <a:ext cx="1145639" cy="428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2530529" y="3955662"/>
              <a:ext cx="891464" cy="1632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638305" y="4440834"/>
              <a:ext cx="830710" cy="441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667000" y="2787570"/>
              <a:ext cx="1068715" cy="409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1369685" y="4222362"/>
              <a:ext cx="838909" cy="639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292761" y="2976155"/>
              <a:ext cx="918954" cy="7909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735714" y="3283834"/>
              <a:ext cx="188585" cy="701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657600" y="2750434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5257800" y="3299628"/>
            <a:ext cx="124197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883331" y="3299785"/>
            <a:ext cx="124197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>
            <a:off x="6553200" y="2772431"/>
            <a:ext cx="1866900" cy="1132889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Knowledge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Repository</a:t>
            </a:r>
            <a:endParaRPr lang="en-US" sz="20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25370" y="4129305"/>
            <a:ext cx="4186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Incoming </a:t>
            </a:r>
          </a:p>
          <a:p>
            <a:pPr algn="ctr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Provenance graph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5" name="Straight Arrow Connector 4"/>
          <p:cNvCxnSpPr>
            <a:stCxn id="17" idx="4"/>
            <a:endCxn id="6" idx="0"/>
          </p:cNvCxnSpPr>
          <p:nvPr/>
        </p:nvCxnSpPr>
        <p:spPr>
          <a:xfrm>
            <a:off x="4391441" y="3200400"/>
            <a:ext cx="0" cy="900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Diamond 5"/>
          <p:cNvSpPr/>
          <p:nvPr/>
        </p:nvSpPr>
        <p:spPr>
          <a:xfrm>
            <a:off x="2839282" y="4101059"/>
            <a:ext cx="3104318" cy="1856282"/>
          </a:xfrm>
          <a:prstGeom prst="diamon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Provenance Graph in Knowledge Repository?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rminator 9"/>
          <p:cNvSpPr/>
          <p:nvPr/>
        </p:nvSpPr>
        <p:spPr>
          <a:xfrm>
            <a:off x="3629837" y="762000"/>
            <a:ext cx="1561545" cy="685800"/>
          </a:xfrm>
          <a:prstGeom prst="flowChartTerminator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Start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Data 16"/>
          <p:cNvSpPr/>
          <p:nvPr/>
        </p:nvSpPr>
        <p:spPr>
          <a:xfrm>
            <a:off x="3190176" y="2362200"/>
            <a:ext cx="2402530" cy="838200"/>
          </a:xfrm>
          <a:prstGeom prst="flowChartInputOutpu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Provenance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Graph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10610" y="14478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44500" y="4738663"/>
            <a:ext cx="93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Yes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0147" y="4732110"/>
            <a:ext cx="93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</a:t>
            </a:r>
            <a:endParaRPr lang="en-US" sz="1600" b="1" dirty="0"/>
          </a:p>
        </p:txBody>
      </p:sp>
      <p:cxnSp>
        <p:nvCxnSpPr>
          <p:cNvPr id="25" name="Elbow Connector 24"/>
          <p:cNvCxnSpPr>
            <a:stCxn id="6" idx="1"/>
            <a:endCxn id="34" idx="1"/>
          </p:cNvCxnSpPr>
          <p:nvPr/>
        </p:nvCxnSpPr>
        <p:spPr>
          <a:xfrm rot="10800000" flipV="1">
            <a:off x="1249718" y="5029200"/>
            <a:ext cx="1589564" cy="10906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35" idx="1"/>
          </p:cNvCxnSpPr>
          <p:nvPr/>
        </p:nvCxnSpPr>
        <p:spPr>
          <a:xfrm>
            <a:off x="5943600" y="5029200"/>
            <a:ext cx="1485900" cy="9080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Data 33"/>
          <p:cNvSpPr/>
          <p:nvPr/>
        </p:nvSpPr>
        <p:spPr>
          <a:xfrm>
            <a:off x="468945" y="6119812"/>
            <a:ext cx="1561545" cy="838200"/>
          </a:xfrm>
          <a:prstGeom prst="flowChartInputOutpu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Normal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5" name="Data 34"/>
          <p:cNvSpPr/>
          <p:nvPr/>
        </p:nvSpPr>
        <p:spPr>
          <a:xfrm>
            <a:off x="6553200" y="5937250"/>
            <a:ext cx="1752600" cy="838200"/>
          </a:xfrm>
          <a:prstGeom prst="flowChartInputOutpu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Anomaly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8" name="Terminator 47"/>
          <p:cNvSpPr/>
          <p:nvPr/>
        </p:nvSpPr>
        <p:spPr>
          <a:xfrm>
            <a:off x="3610668" y="9067800"/>
            <a:ext cx="1561545" cy="685800"/>
          </a:xfrm>
          <a:prstGeom prst="flowChartTerminator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0" name="Elbow Connector 49"/>
          <p:cNvCxnSpPr>
            <a:stCxn id="34" idx="4"/>
            <a:endCxn id="48" idx="0"/>
          </p:cNvCxnSpPr>
          <p:nvPr/>
        </p:nvCxnSpPr>
        <p:spPr>
          <a:xfrm rot="16200000" flipH="1">
            <a:off x="1765685" y="6442044"/>
            <a:ext cx="2109788" cy="314172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5" idx="4"/>
            <a:endCxn id="48" idx="0"/>
          </p:cNvCxnSpPr>
          <p:nvPr/>
        </p:nvCxnSpPr>
        <p:spPr>
          <a:xfrm rot="5400000">
            <a:off x="4764296" y="6402596"/>
            <a:ext cx="2292350" cy="3038059"/>
          </a:xfrm>
          <a:prstGeom prst="bentConnector3">
            <a:avLst>
              <a:gd name="adj1" fmla="val 53924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7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1042150" y="2992747"/>
            <a:ext cx="6654440" cy="3345925"/>
            <a:chOff x="1042150" y="2992747"/>
            <a:chExt cx="6654440" cy="3345925"/>
          </a:xfrm>
        </p:grpSpPr>
        <p:grpSp>
          <p:nvGrpSpPr>
            <p:cNvPr id="108" name="Group 107"/>
            <p:cNvGrpSpPr/>
            <p:nvPr/>
          </p:nvGrpSpPr>
          <p:grpSpPr>
            <a:xfrm rot="1476949">
              <a:off x="1042150" y="3168873"/>
              <a:ext cx="3023158" cy="3169799"/>
              <a:chOff x="619442" y="2367573"/>
              <a:chExt cx="4424726" cy="3903616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48506" y="2855072"/>
                <a:ext cx="1724545" cy="3416117"/>
                <a:chOff x="2541895" y="1853932"/>
                <a:chExt cx="1724545" cy="3416117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grpSp>
              <p:nvGrpSpPr>
                <p:cNvPr id="65" name="Group 64"/>
                <p:cNvGrpSpPr/>
                <p:nvPr/>
              </p:nvGrpSpPr>
              <p:grpSpPr>
                <a:xfrm rot="5400000">
                  <a:off x="1892615" y="2503212"/>
                  <a:ext cx="2547621" cy="1249061"/>
                  <a:chOff x="919259" y="2833628"/>
                  <a:chExt cx="3727026" cy="1718663"/>
                </a:xfrm>
                <a:grpFill/>
              </p:grpSpPr>
              <p:sp>
                <p:nvSpPr>
                  <p:cNvPr id="68" name="Oval 67"/>
                  <p:cNvSpPr/>
                  <p:nvPr/>
                </p:nvSpPr>
                <p:spPr>
                  <a:xfrm>
                    <a:off x="2075244" y="3500377"/>
                    <a:ext cx="533400" cy="533400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919259" y="4018892"/>
                    <a:ext cx="533400" cy="533399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4112885" y="3846755"/>
                    <a:ext cx="533400" cy="533400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1" name="Straight Arrow Connector 70"/>
                  <p:cNvCxnSpPr/>
                  <p:nvPr/>
                </p:nvCxnSpPr>
                <p:spPr>
                  <a:xfrm rot="16200000">
                    <a:off x="1647409" y="3697119"/>
                    <a:ext cx="259312" cy="658535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 rot="16200000">
                    <a:off x="2844644" y="2949588"/>
                    <a:ext cx="429569" cy="938706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rot="16200000" flipH="1">
                    <a:off x="3187575" y="3188146"/>
                    <a:ext cx="346379" cy="1504242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Oval 73"/>
                  <p:cNvSpPr/>
                  <p:nvPr/>
                </p:nvSpPr>
                <p:spPr>
                  <a:xfrm>
                    <a:off x="3528781" y="2833628"/>
                    <a:ext cx="533400" cy="533400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3645421" y="4004380"/>
                  <a:ext cx="377714" cy="891068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 rot="5400000">
                  <a:off x="3890309" y="4893918"/>
                  <a:ext cx="364607" cy="387655"/>
                </a:xfrm>
                <a:prstGeom prst="ellips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 rot="20123051">
                <a:off x="1892377" y="2367573"/>
                <a:ext cx="3151791" cy="3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ourier New" charset="0"/>
                    <a:ea typeface="Courier New" charset="0"/>
                    <a:cs typeface="Courier New" charset="0"/>
                  </a:rPr>
                  <a:t>t</a:t>
                </a:r>
                <a:r>
                  <a:rPr lang="en-US" sz="1400" b="1" dirty="0" smtClean="0">
                    <a:latin typeface="Courier New" charset="0"/>
                    <a:ea typeface="Courier New" charset="0"/>
                    <a:cs typeface="Courier New" charset="0"/>
                  </a:rPr>
                  <a:t>emperature sensor</a:t>
                </a:r>
                <a:endParaRPr lang="en-US" sz="14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79" name="Curved Connector 78"/>
              <p:cNvCxnSpPr>
                <a:stCxn id="78" idx="1"/>
                <a:endCxn id="68" idx="0"/>
              </p:cNvCxnSpPr>
              <p:nvPr/>
            </p:nvCxnSpPr>
            <p:spPr>
              <a:xfrm rot="9323051" flipV="1">
                <a:off x="1263532" y="3251135"/>
                <a:ext cx="921527" cy="434683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 rot="20096563" flipH="1">
                    <a:off x="926152" y="3120637"/>
                    <a:ext cx="430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96563" flipH="1">
                    <a:off x="926152" y="3120637"/>
                    <a:ext cx="430323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r="-18000" b="-2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 rot="20096563" flipH="1">
                    <a:off x="1365071" y="4007237"/>
                    <a:ext cx="430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96563" flipH="1">
                    <a:off x="1365071" y="4007237"/>
                    <a:ext cx="430323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r="-2040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 rot="20096563" flipH="1">
                    <a:off x="1836912" y="5156206"/>
                    <a:ext cx="430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96563" flipH="1">
                    <a:off x="1836912" y="5156206"/>
                    <a:ext cx="43032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r="-18000" b="-2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 rot="1043994" flipH="1">
                    <a:off x="619442" y="4209552"/>
                    <a:ext cx="430323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43994" flipH="1">
                    <a:off x="619442" y="4209552"/>
                    <a:ext cx="430323" cy="369331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2" name="Group 111"/>
            <p:cNvGrpSpPr/>
            <p:nvPr/>
          </p:nvGrpSpPr>
          <p:grpSpPr>
            <a:xfrm rot="1443110">
              <a:off x="4791398" y="2992747"/>
              <a:ext cx="2905192" cy="3083355"/>
              <a:chOff x="5474778" y="2287732"/>
              <a:chExt cx="4252071" cy="3797159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5474778" y="2709724"/>
                <a:ext cx="1847586" cy="3375167"/>
                <a:chOff x="2541895" y="1853932"/>
                <a:chExt cx="1847586" cy="3375167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 rot="5400000">
                  <a:off x="1892615" y="2503212"/>
                  <a:ext cx="2547621" cy="1249061"/>
                  <a:chOff x="919259" y="2833628"/>
                  <a:chExt cx="3727026" cy="1718663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2075244" y="3500377"/>
                    <a:ext cx="533400" cy="533400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919259" y="4018892"/>
                    <a:ext cx="533400" cy="533399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4112885" y="3846755"/>
                    <a:ext cx="533400" cy="533400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8" name="Straight Arrow Connector 97"/>
                  <p:cNvCxnSpPr/>
                  <p:nvPr/>
                </p:nvCxnSpPr>
                <p:spPr>
                  <a:xfrm rot="16200000">
                    <a:off x="1647409" y="3697119"/>
                    <a:ext cx="259312" cy="658535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/>
                  <p:nvPr/>
                </p:nvCxnSpPr>
                <p:spPr>
                  <a:xfrm rot="16200000">
                    <a:off x="2844644" y="2949588"/>
                    <a:ext cx="429569" cy="938706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/>
                  <p:cNvCxnSpPr/>
                  <p:nvPr/>
                </p:nvCxnSpPr>
                <p:spPr>
                  <a:xfrm rot="16200000" flipH="1">
                    <a:off x="3187575" y="3188146"/>
                    <a:ext cx="346379" cy="1504242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Oval 100"/>
                  <p:cNvSpPr/>
                  <p:nvPr/>
                </p:nvSpPr>
                <p:spPr>
                  <a:xfrm>
                    <a:off x="3528781" y="2833628"/>
                    <a:ext cx="533400" cy="533400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3" name="Straight Arrow Connector 92"/>
                <p:cNvCxnSpPr/>
                <p:nvPr/>
              </p:nvCxnSpPr>
              <p:spPr>
                <a:xfrm rot="20156890" flipH="1">
                  <a:off x="3866084" y="3940039"/>
                  <a:ext cx="43321" cy="986307"/>
                </a:xfrm>
                <a:prstGeom prst="straightConnector1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/>
                <p:nvPr/>
              </p:nvSpPr>
              <p:spPr>
                <a:xfrm rot="5400000">
                  <a:off x="4013350" y="4852968"/>
                  <a:ext cx="364607" cy="38765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 rot="20156890">
                <a:off x="6838247" y="2287732"/>
                <a:ext cx="2888602" cy="3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 New" charset="0"/>
                    <a:ea typeface="Courier New" charset="0"/>
                    <a:cs typeface="Courier New" charset="0"/>
                  </a:rPr>
                  <a:t>Pressure sensor</a:t>
                </a:r>
                <a:endParaRPr lang="en-US" sz="14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103" name="Curved Connector 102"/>
              <p:cNvCxnSpPr>
                <a:stCxn id="102" idx="1"/>
              </p:cNvCxnSpPr>
              <p:nvPr/>
            </p:nvCxnSpPr>
            <p:spPr>
              <a:xfrm rot="9356890" flipV="1">
                <a:off x="6117964" y="3124124"/>
                <a:ext cx="979454" cy="3767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 rot="20096563" flipH="1">
                    <a:off x="5752424" y="2975289"/>
                    <a:ext cx="430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96563" flipH="1">
                    <a:off x="5752424" y="2975289"/>
                    <a:ext cx="430323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r="-20000"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 rot="20096563" flipH="1">
                    <a:off x="6191343" y="3861889"/>
                    <a:ext cx="430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96563" flipH="1">
                    <a:off x="6191343" y="3861889"/>
                    <a:ext cx="430323" cy="369332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r="-20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 rot="20096563" flipH="1">
                    <a:off x="6663184" y="5010858"/>
                    <a:ext cx="430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96563" flipH="1">
                    <a:off x="6663184" y="5010858"/>
                    <a:ext cx="430323" cy="369332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r="-20000"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 rot="1043994" flipH="1">
                    <a:off x="5487337" y="4058575"/>
                    <a:ext cx="430324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43994" flipH="1">
                    <a:off x="5487337" y="4058575"/>
                    <a:ext cx="430324" cy="369333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9194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2293938" y="1613540"/>
            <a:ext cx="5916245" cy="2912794"/>
            <a:chOff x="2293938" y="1613540"/>
            <a:chExt cx="5916245" cy="2912794"/>
          </a:xfrm>
        </p:grpSpPr>
        <p:grpSp>
          <p:nvGrpSpPr>
            <p:cNvPr id="155" name="Group 154"/>
            <p:cNvGrpSpPr/>
            <p:nvPr/>
          </p:nvGrpSpPr>
          <p:grpSpPr>
            <a:xfrm>
              <a:off x="2293938" y="1613540"/>
              <a:ext cx="3883338" cy="2912794"/>
              <a:chOff x="2263627" y="1789461"/>
              <a:chExt cx="2996195" cy="2495357"/>
            </a:xfrm>
          </p:grpSpPr>
          <p:grpSp>
            <p:nvGrpSpPr>
              <p:cNvPr id="6" name="Group 5"/>
              <p:cNvGrpSpPr/>
              <p:nvPr/>
            </p:nvGrpSpPr>
            <p:grpSpPr>
              <a:xfrm rot="1476949">
                <a:off x="3089342" y="1789461"/>
                <a:ext cx="1889363" cy="2369361"/>
                <a:chOff x="220909" y="2552903"/>
                <a:chExt cx="2765290" cy="2917875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430535" y="2552903"/>
                  <a:ext cx="2555664" cy="2706192"/>
                  <a:chOff x="2323924" y="1551763"/>
                  <a:chExt cx="2555664" cy="2706192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 rot="5400000">
                    <a:off x="1975330" y="1900357"/>
                    <a:ext cx="2689683" cy="1992496"/>
                    <a:chOff x="477201" y="2110609"/>
                    <a:chExt cx="3934856" cy="2741603"/>
                  </a:xfrm>
                  <a:grpFill/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2075244" y="3500377"/>
                      <a:ext cx="533400" cy="533400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477201" y="4318813"/>
                      <a:ext cx="533400" cy="533399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3878656" y="3859735"/>
                      <a:ext cx="533401" cy="53339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 rot="14723051">
                      <a:off x="1540304" y="3575771"/>
                      <a:ext cx="8633" cy="1223352"/>
                    </a:xfrm>
                    <a:prstGeom prst="straightConnector1">
                      <a:avLst/>
                    </a:prstGeom>
                    <a:grpFill/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>
                      <a:endCxn id="41" idx="3"/>
                    </p:cNvCxnSpPr>
                    <p:nvPr/>
                  </p:nvCxnSpPr>
                  <p:spPr>
                    <a:xfrm rot="14723051">
                      <a:off x="2545174" y="2574883"/>
                      <a:ext cx="646215" cy="980788"/>
                    </a:xfrm>
                    <a:prstGeom prst="straightConnector1">
                      <a:avLst/>
                    </a:prstGeom>
                    <a:grpFill/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/>
                    <p:cNvCxnSpPr/>
                    <p:nvPr/>
                  </p:nvCxnSpPr>
                  <p:spPr>
                    <a:xfrm rot="14723051" flipH="1">
                      <a:off x="2853287" y="3332328"/>
                      <a:ext cx="789262" cy="1082854"/>
                    </a:xfrm>
                    <a:prstGeom prst="straightConnector1">
                      <a:avLst/>
                    </a:prstGeom>
                    <a:grpFill/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3102309" y="2110609"/>
                      <a:ext cx="533401" cy="5334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33" name="Straight Arrow Connector 32"/>
                  <p:cNvCxnSpPr>
                    <a:stCxn id="191" idx="2"/>
                  </p:cNvCxnSpPr>
                  <p:nvPr/>
                </p:nvCxnSpPr>
                <p:spPr>
                  <a:xfrm rot="20123051" flipV="1">
                    <a:off x="4246788" y="2792346"/>
                    <a:ext cx="632800" cy="1465609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/>
                  <p:cNvSpPr/>
                  <p:nvPr/>
                </p:nvSpPr>
                <p:spPr>
                  <a:xfrm rot="5400000">
                    <a:off x="4427115" y="2373682"/>
                    <a:ext cx="364607" cy="387655"/>
                  </a:xfrm>
                  <a:prstGeom prst="ellipse">
                    <a:avLst/>
                  </a:prstGeom>
                  <a:grpFill/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 rot="20096563" flipH="1">
                      <a:off x="794639" y="2949985"/>
                      <a:ext cx="430323" cy="369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096563" flipH="1">
                      <a:off x="794639" y="2949985"/>
                      <a:ext cx="430323" cy="369331"/>
                    </a:xfrm>
                    <a:prstGeom prst="rect">
                      <a:avLst/>
                    </a:prstGeom>
                    <a:blipFill rotWithShape="0">
                      <a:blip r:embed="rId5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 rot="20096563" flipH="1">
                      <a:off x="1488962" y="3839236"/>
                      <a:ext cx="430323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096563" flipH="1">
                      <a:off x="1488962" y="3839236"/>
                      <a:ext cx="430323" cy="369333"/>
                    </a:xfrm>
                    <a:prstGeom prst="rect">
                      <a:avLst/>
                    </a:prstGeom>
                    <a:blipFill rotWithShape="0">
                      <a:blip r:embed="rId5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 rot="20096563" flipH="1">
                      <a:off x="2167204" y="3847952"/>
                      <a:ext cx="430323" cy="389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096563" flipH="1">
                      <a:off x="2167204" y="3847952"/>
                      <a:ext cx="430323" cy="389651"/>
                    </a:xfrm>
                    <a:prstGeom prst="rect">
                      <a:avLst/>
                    </a:prstGeom>
                    <a:blipFill rotWithShape="0">
                      <a:blip r:embed="rId6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 rot="1043994" flipH="1">
                      <a:off x="220909" y="5101447"/>
                      <a:ext cx="430324" cy="369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43994" flipH="1">
                      <a:off x="220909" y="5101447"/>
                      <a:ext cx="430324" cy="369331"/>
                    </a:xfrm>
                    <a:prstGeom prst="rect">
                      <a:avLst/>
                    </a:prstGeom>
                    <a:blipFill rotWithShape="0">
                      <a:blip r:embed="rId6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Oval 55"/>
              <p:cNvSpPr/>
              <p:nvPr/>
            </p:nvSpPr>
            <p:spPr>
              <a:xfrm rot="6843110">
                <a:off x="2566842" y="2771063"/>
                <a:ext cx="296067" cy="26486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 rot="6843110">
                <a:off x="4979357" y="4004354"/>
                <a:ext cx="296067" cy="26486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 rot="18423480" flipH="1">
                    <a:off x="3227882" y="2755642"/>
                    <a:ext cx="4711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423480" flipH="1">
                    <a:off x="3227882" y="2755642"/>
                    <a:ext cx="471155" cy="369332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6" name="Straight Arrow Connector 115"/>
              <p:cNvCxnSpPr>
                <a:stCxn id="34" idx="7"/>
                <a:endCxn id="64" idx="3"/>
              </p:cNvCxnSpPr>
              <p:nvPr/>
            </p:nvCxnSpPr>
            <p:spPr>
              <a:xfrm>
                <a:off x="4905908" y="3138176"/>
                <a:ext cx="174392" cy="860645"/>
              </a:xfrm>
              <a:prstGeom prst="straightConnector1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 rot="21573512">
                    <a:off x="4824714" y="2261519"/>
                    <a:ext cx="254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>
                    <a:off x="4824714" y="2261519"/>
                    <a:ext cx="254815" cy="369332"/>
                  </a:xfrm>
                  <a:prstGeom prst="rect">
                    <a:avLst/>
                  </a:prstGeom>
                  <a:blipFill rotWithShape="0">
                    <a:blip r:embed="rId56"/>
                    <a:stretch>
                      <a:fillRect r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 rot="21573512" flipH="1">
                    <a:off x="2375087" y="2211208"/>
                    <a:ext cx="366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73512" flipH="1">
                    <a:off x="2375087" y="2211208"/>
                    <a:ext cx="366695" cy="369332"/>
                  </a:xfrm>
                  <a:prstGeom prst="rect">
                    <a:avLst/>
                  </a:prstGeom>
                  <a:blipFill rotWithShape="0"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H="1" flipV="1">
                <a:off x="2780596" y="3047476"/>
                <a:ext cx="631090" cy="1080625"/>
              </a:xfrm>
              <a:prstGeom prst="straightConnector1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56" idx="6"/>
                <a:endCxn id="144" idx="2"/>
              </p:cNvCxnSpPr>
              <p:nvPr/>
            </p:nvCxnSpPr>
            <p:spPr>
              <a:xfrm flipH="1">
                <a:off x="2450394" y="3038675"/>
                <a:ext cx="210144" cy="836236"/>
              </a:xfrm>
              <a:prstGeom prst="straightConnector1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 rot="6843110">
                <a:off x="2248024" y="3877661"/>
                <a:ext cx="296067" cy="26486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6379565" y="3007642"/>
              <a:ext cx="1830618" cy="972311"/>
              <a:chOff x="5953734" y="3599053"/>
              <a:chExt cx="2522173" cy="137880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5953734" y="3599053"/>
                <a:ext cx="1981200" cy="137880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502294" y="3689923"/>
                <a:ext cx="1973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mtClean="0">
                    <a:latin typeface="Courier New" charset="0"/>
                    <a:ea typeface="Courier New" charset="0"/>
                    <a:cs typeface="Courier New" charset="0"/>
                  </a:rPr>
                  <a:t>Agent</a:t>
                </a:r>
                <a:endParaRPr lang="en-US" sz="14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502293" y="4108858"/>
                <a:ext cx="1973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mtClean="0">
                    <a:latin typeface="Courier New" charset="0"/>
                    <a:ea typeface="Courier New" charset="0"/>
                    <a:cs typeface="Courier New" charset="0"/>
                  </a:rPr>
                  <a:t>Activity</a:t>
                </a:r>
                <a:endParaRPr lang="en-US" sz="14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502292" y="4466092"/>
                <a:ext cx="1973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 New" charset="0"/>
                    <a:ea typeface="Courier New" charset="0"/>
                    <a:cs typeface="Courier New" charset="0"/>
                  </a:rPr>
                  <a:t>Entity</a:t>
                </a:r>
                <a:endParaRPr lang="en-US" sz="1400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 rot="6843110">
                <a:off x="6079980" y="4487549"/>
                <a:ext cx="296067" cy="26486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 rot="6876949">
                <a:off x="6079981" y="3732461"/>
                <a:ext cx="296067" cy="26486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 rot="6876949">
                <a:off x="6079981" y="4117201"/>
                <a:ext cx="296067" cy="26486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8" name="Oval 157"/>
          <p:cNvSpPr/>
          <p:nvPr/>
        </p:nvSpPr>
        <p:spPr>
          <a:xfrm rot="6843110">
            <a:off x="3187769" y="2608249"/>
            <a:ext cx="345595" cy="34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9" name="Straight Arrow Connector 158"/>
          <p:cNvCxnSpPr>
            <a:stCxn id="37" idx="3"/>
          </p:cNvCxnSpPr>
          <p:nvPr/>
        </p:nvCxnSpPr>
        <p:spPr>
          <a:xfrm flipH="1" flipV="1">
            <a:off x="3388105" y="2949014"/>
            <a:ext cx="211646" cy="553039"/>
          </a:xfrm>
          <a:prstGeom prst="straightConnector1">
            <a:avLst/>
          </a:prstGeom>
          <a:solidFill>
            <a:schemeClr val="accent1">
              <a:lumMod val="60000"/>
              <a:lumOff val="4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3318765" y="1730393"/>
            <a:ext cx="5624" cy="851854"/>
          </a:xfrm>
          <a:prstGeom prst="straightConnector1">
            <a:avLst/>
          </a:prstGeom>
          <a:solidFill>
            <a:schemeClr val="accent1">
              <a:lumMod val="60000"/>
              <a:lumOff val="4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 rot="6876949">
            <a:off x="5056327" y="2406768"/>
            <a:ext cx="345594" cy="34328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/>
          <p:cNvCxnSpPr>
            <a:stCxn id="41" idx="2"/>
          </p:cNvCxnSpPr>
          <p:nvPr/>
        </p:nvCxnSpPr>
        <p:spPr>
          <a:xfrm flipV="1">
            <a:off x="4964088" y="2727469"/>
            <a:ext cx="226300" cy="790728"/>
          </a:xfrm>
          <a:prstGeom prst="straightConnector1">
            <a:avLst/>
          </a:prstGeom>
          <a:solidFill>
            <a:schemeClr val="accent1">
              <a:lumMod val="60000"/>
              <a:lumOff val="4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 rot="6876949">
            <a:off x="3693454" y="4338988"/>
            <a:ext cx="345595" cy="3432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9" name="Straight Arrow Connector 168"/>
          <p:cNvCxnSpPr>
            <a:stCxn id="35" idx="6"/>
            <a:endCxn id="167" idx="2"/>
          </p:cNvCxnSpPr>
          <p:nvPr/>
        </p:nvCxnSpPr>
        <p:spPr>
          <a:xfrm flipH="1">
            <a:off x="3938227" y="2854307"/>
            <a:ext cx="341636" cy="1499229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649125" y="2009861"/>
            <a:ext cx="5624" cy="851854"/>
          </a:xfrm>
          <a:prstGeom prst="straightConnector1">
            <a:avLst/>
          </a:prstGeom>
          <a:solidFill>
            <a:schemeClr val="accent1">
              <a:lumMod val="60000"/>
              <a:lumOff val="4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 rot="6876949">
            <a:off x="4718863" y="4512632"/>
            <a:ext cx="345595" cy="3432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3" name="Straight Arrow Connector 192"/>
          <p:cNvCxnSpPr>
            <a:stCxn id="35" idx="7"/>
            <a:endCxn id="191" idx="4"/>
          </p:cNvCxnSpPr>
          <p:nvPr/>
        </p:nvCxnSpPr>
        <p:spPr>
          <a:xfrm>
            <a:off x="4411282" y="2857451"/>
            <a:ext cx="324334" cy="1755329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5205193" y="1538625"/>
            <a:ext cx="5624" cy="851854"/>
          </a:xfrm>
          <a:prstGeom prst="straightConnector1">
            <a:avLst/>
          </a:prstGeom>
          <a:solidFill>
            <a:schemeClr val="accent1">
              <a:lumMod val="60000"/>
              <a:lumOff val="40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 rot="6843110">
            <a:off x="3145967" y="1380856"/>
            <a:ext cx="345595" cy="34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 rot="6843110">
            <a:off x="5055472" y="1185928"/>
            <a:ext cx="345595" cy="34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3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46188</TotalTime>
  <Words>495</Words>
  <Application>Microsoft Macintosh PowerPoint</Application>
  <PresentationFormat>On-screen Show (4:3)</PresentationFormat>
  <Paragraphs>235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Data Provenance</dc:title>
  <dc:creator>Ebele</dc:creator>
  <cp:lastModifiedBy>Nwafor, Ebelechukwu</cp:lastModifiedBy>
  <cp:revision>401</cp:revision>
  <dcterms:created xsi:type="dcterms:W3CDTF">2016-03-01T14:03:18Z</dcterms:created>
  <dcterms:modified xsi:type="dcterms:W3CDTF">2017-10-29T23:24:11Z</dcterms:modified>
</cp:coreProperties>
</file>