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25"/>
    <p:restoredTop sz="93692"/>
  </p:normalViewPr>
  <p:slideViewPr>
    <p:cSldViewPr snapToGrid="0" snapToObjects="1">
      <p:cViewPr varScale="1">
        <p:scale>
          <a:sx n="110" d="100"/>
          <a:sy n="110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CAC-E040-0B4C-BD8B-C804D25DA77B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28D-6813-D144-AA5E-9D007C154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9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CAC-E040-0B4C-BD8B-C804D25DA77B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28D-6813-D144-AA5E-9D007C154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CAC-E040-0B4C-BD8B-C804D25DA77B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28D-6813-D144-AA5E-9D007C154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6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CAC-E040-0B4C-BD8B-C804D25DA77B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28D-6813-D144-AA5E-9D007C154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4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CAC-E040-0B4C-BD8B-C804D25DA77B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28D-6813-D144-AA5E-9D007C154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CAC-E040-0B4C-BD8B-C804D25DA77B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28D-6813-D144-AA5E-9D007C154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5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CAC-E040-0B4C-BD8B-C804D25DA77B}" type="datetimeFigureOut">
              <a:rPr lang="en-US" smtClean="0"/>
              <a:t>4/2/17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28D-6813-D144-AA5E-9D007C154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0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CAC-E040-0B4C-BD8B-C804D25DA77B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28D-6813-D144-AA5E-9D007C154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CAC-E040-0B4C-BD8B-C804D25DA77B}" type="datetimeFigureOut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28D-6813-D144-AA5E-9D007C154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CAC-E040-0B4C-BD8B-C804D25DA77B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28D-6813-D144-AA5E-9D007C154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CAC-E040-0B4C-BD8B-C804D25DA77B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28D-6813-D144-AA5E-9D007C154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8CAC-E040-0B4C-BD8B-C804D25DA77B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528D-6813-D144-AA5E-9D007C154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2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Automated Document Upload using Redcap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Application Programming Interface (API)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how web resources are accessed using stateless operations</a:t>
            </a:r>
          </a:p>
          <a:p>
            <a:r>
              <a:rPr lang="en-US" dirty="0" smtClean="0"/>
              <a:t>Used for interoperability between systems</a:t>
            </a:r>
          </a:p>
          <a:p>
            <a:r>
              <a:rPr lang="en-US" dirty="0" smtClean="0"/>
              <a:t>Request is made to a resource URI using HTTP </a:t>
            </a:r>
          </a:p>
          <a:p>
            <a:r>
              <a:rPr lang="en-US" dirty="0" smtClean="0"/>
              <a:t>Response is returned in JSON, XML, HTML format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request/response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9652" y="1879633"/>
            <a:ext cx="8380447" cy="44322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0783" y="6311900"/>
            <a:ext cx="7156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sz="1200" dirty="0" smtClean="0">
                <a:solidFill>
                  <a:schemeClr val="tx2"/>
                </a:solidFill>
              </a:rPr>
              <a:t>http://</a:t>
            </a:r>
            <a:r>
              <a:rPr lang="en-US" altLang="x-none" sz="1200" dirty="0" err="1" smtClean="0">
                <a:solidFill>
                  <a:schemeClr val="tx2"/>
                </a:solidFill>
              </a:rPr>
              <a:t>www.javapassion.com</a:t>
            </a:r>
            <a:r>
              <a:rPr lang="en-US" altLang="x-none" sz="1200" dirty="0" smtClean="0">
                <a:solidFill>
                  <a:schemeClr val="tx2"/>
                </a:solidFill>
              </a:rPr>
              <a:t>/</a:t>
            </a:r>
            <a:r>
              <a:rPr lang="en-US" altLang="x-none" sz="1200" dirty="0" err="1" smtClean="0">
                <a:solidFill>
                  <a:schemeClr val="tx2"/>
                </a:solidFill>
              </a:rPr>
              <a:t>webservices</a:t>
            </a:r>
            <a:r>
              <a:rPr lang="en-US" altLang="x-none" sz="1200" dirty="0" smtClean="0">
                <a:solidFill>
                  <a:schemeClr val="tx2"/>
                </a:solidFill>
              </a:rPr>
              <a:t>/</a:t>
            </a:r>
            <a:r>
              <a:rPr lang="en-US" altLang="x-none" sz="1200" dirty="0" err="1" smtClean="0">
                <a:solidFill>
                  <a:schemeClr val="tx2"/>
                </a:solidFill>
              </a:rPr>
              <a:t>RESTPrimer.pdf</a:t>
            </a:r>
            <a:endParaRPr lang="en-US" altLang="x-none" sz="1200" dirty="0" smtClean="0">
              <a:solidFill>
                <a:schemeClr val="tx2"/>
              </a:solidFill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66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REST API Use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generated using propriety software</a:t>
            </a:r>
          </a:p>
          <a:p>
            <a:pPr lvl="1"/>
            <a:r>
              <a:rPr lang="en-US" dirty="0" smtClean="0"/>
              <a:t>Closed source software scheme (i.e. does not allow automation)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need a way to automate data import into Redcap </a:t>
            </a:r>
          </a:p>
          <a:p>
            <a:pPr lvl="1"/>
            <a:r>
              <a:rPr lang="en-US" dirty="0" smtClean="0"/>
              <a:t>This can be achieved by building a web application in which the backend makes REST request to Redcap API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Redcap provides sets of API’s to achieve this.</a:t>
            </a:r>
          </a:p>
          <a:p>
            <a:pPr lvl="1"/>
            <a:r>
              <a:rPr lang="en-US" dirty="0" smtClean="0"/>
              <a:t>Request is made to update data</a:t>
            </a:r>
          </a:p>
          <a:p>
            <a:pPr lvl="1"/>
            <a:r>
              <a:rPr lang="en-US" dirty="0" smtClean="0"/>
              <a:t>Response is returned (status OK)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Arrow 23"/>
          <p:cNvSpPr/>
          <p:nvPr/>
        </p:nvSpPr>
        <p:spPr>
          <a:xfrm>
            <a:off x="5282933" y="3427878"/>
            <a:ext cx="2760599" cy="100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flipH="1">
            <a:off x="5282933" y="4503860"/>
            <a:ext cx="2765137" cy="510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15656" y="3598496"/>
            <a:ext cx="311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Rest API request to upload (containing File to upload) 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4581813"/>
            <a:ext cx="122761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Response</a:t>
            </a:r>
            <a:endParaRPr lang="en-US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349" y="3184294"/>
            <a:ext cx="2738834" cy="18403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17" y="3877481"/>
            <a:ext cx="807025" cy="12312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58110" y="5108712"/>
            <a:ext cx="789351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Client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531573" y="5020178"/>
            <a:ext cx="238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Redcapi</a:t>
            </a:r>
            <a:r>
              <a:rPr lang="en-US" dirty="0" smtClean="0"/>
              <a:t> API Endpoint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651226" y="3427878"/>
            <a:ext cx="1386890" cy="1510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Callout 21"/>
          <p:cNvSpPr/>
          <p:nvPr/>
        </p:nvSpPr>
        <p:spPr>
          <a:xfrm>
            <a:off x="971071" y="2543772"/>
            <a:ext cx="2343638" cy="1114403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want to import my data to </a:t>
            </a:r>
            <a:r>
              <a:rPr lang="en-US" dirty="0" err="1" smtClean="0"/>
              <a:t>RedCap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2039318" y="3932134"/>
            <a:ext cx="1452853" cy="734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upload csv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trying to upload data to Redcap visits  Web API developed using Redcap API in the backend.</a:t>
            </a:r>
          </a:p>
          <a:p>
            <a:endParaRPr lang="en-US" dirty="0" smtClean="0"/>
          </a:p>
          <a:p>
            <a:r>
              <a:rPr lang="en-US" dirty="0" smtClean="0"/>
              <a:t>Web API makes a HTTP POST request using data as input parameter.</a:t>
            </a:r>
          </a:p>
          <a:p>
            <a:endParaRPr lang="en-US" dirty="0" smtClean="0"/>
          </a:p>
          <a:p>
            <a:r>
              <a:rPr lang="en-US" dirty="0" smtClean="0"/>
              <a:t>Request made is evaluated by Redcap server and a response is returned (OK, DENY </a:t>
            </a:r>
            <a:r>
              <a:rPr lang="en-US" dirty="0" err="1" smtClean="0"/>
              <a:t>etc</a:t>
            </a:r>
            <a:r>
              <a:rPr lang="en-US" dirty="0" smtClean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602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authenticate Redcap login, user request token from admin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Token is a string with an expiry time used for authentication</a:t>
            </a:r>
          </a:p>
          <a:p>
            <a:pPr lvl="1"/>
            <a:r>
              <a:rPr lang="en-US" dirty="0" smtClean="0"/>
              <a:t>Token generated must be kept secret at all times!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78056" y="4021433"/>
            <a:ext cx="447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Code Snippet </a:t>
            </a:r>
            <a:r>
              <a:rPr lang="en-US" dirty="0" smtClean="0"/>
              <a:t>for Web </a:t>
            </a:r>
            <a:r>
              <a:rPr lang="en-US" smtClean="0"/>
              <a:t>Token Authentication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56" y="4390765"/>
            <a:ext cx="6016218" cy="219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247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Arial</vt:lpstr>
      <vt:lpstr>Calibri</vt:lpstr>
      <vt:lpstr>Office Theme</vt:lpstr>
      <vt:lpstr>Automated Document Upload using Redcap API</vt:lpstr>
      <vt:lpstr>RESTful Application Programming Interface (API)</vt:lpstr>
      <vt:lpstr>REST API request/response Example</vt:lpstr>
      <vt:lpstr>Need for REST API Use </vt:lpstr>
      <vt:lpstr>Implementation</vt:lpstr>
      <vt:lpstr>Implementation (cont’d)</vt:lpstr>
      <vt:lpstr>Authentication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Nwafor, Ebelechukwu</dc:creator>
  <cp:lastModifiedBy>Nwafor, Ebelechukwu</cp:lastModifiedBy>
  <cp:revision>13</cp:revision>
  <dcterms:created xsi:type="dcterms:W3CDTF">2017-04-02T22:20:30Z</dcterms:created>
  <dcterms:modified xsi:type="dcterms:W3CDTF">2017-04-03T02:38:20Z</dcterms:modified>
</cp:coreProperties>
</file>