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>
      <p:cViewPr varScale="1">
        <p:scale>
          <a:sx n="66" d="100"/>
          <a:sy n="66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4FC9-7003-4941-8FEF-4AC6802B64B8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6EAAE-9F33-472A-BEA0-ADD9DFE7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EAAE-9F33-472A-BEA0-ADD9DFE7A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260E-609D-4487-B187-E3D53C4F98B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1AD7-17DD-46A5-B57C-022E051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24" descr="Image result for server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222375" y="895443"/>
            <a:ext cx="6471695" cy="5033530"/>
            <a:chOff x="1222375" y="895443"/>
            <a:chExt cx="6471695" cy="5033530"/>
          </a:xfrm>
        </p:grpSpPr>
        <p:grpSp>
          <p:nvGrpSpPr>
            <p:cNvPr id="71" name="Group 70"/>
            <p:cNvGrpSpPr/>
            <p:nvPr/>
          </p:nvGrpSpPr>
          <p:grpSpPr>
            <a:xfrm>
              <a:off x="1222375" y="895443"/>
              <a:ext cx="6471695" cy="5033530"/>
              <a:chOff x="1222375" y="895443"/>
              <a:chExt cx="6471695" cy="503353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222375" y="895443"/>
                <a:ext cx="6471695" cy="5033530"/>
                <a:chOff x="1594783" y="1074738"/>
                <a:chExt cx="6471695" cy="503353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594783" y="1074738"/>
                  <a:ext cx="5867400" cy="11350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Cloud Layer</a:t>
                  </a:r>
                  <a:endParaRPr lang="en-US" dirty="0"/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1594783" y="1074738"/>
                  <a:ext cx="6471695" cy="5033530"/>
                  <a:chOff x="1600200" y="-1065572"/>
                  <a:chExt cx="6471695" cy="642035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600200" y="769938"/>
                    <a:ext cx="5867400" cy="1447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Gateway Layer</a:t>
                    </a:r>
                    <a:endParaRPr lang="en-US" dirty="0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600200" y="2514600"/>
                    <a:ext cx="5867400" cy="14452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Device Layer</a:t>
                    </a:r>
                    <a:endParaRPr lang="en-US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614055" y="-1065572"/>
                    <a:ext cx="6457840" cy="6420355"/>
                    <a:chOff x="1614055" y="-1065572"/>
                    <a:chExt cx="6457840" cy="642035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614055" y="4211783"/>
                      <a:ext cx="5867400" cy="1143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Sensor Layer</a:t>
                      </a:r>
                      <a:endParaRPr lang="en-US" dirty="0"/>
                    </a:p>
                  </p:txBody>
                </p:sp>
                <p:pic>
                  <p:nvPicPr>
                    <p:cNvPr id="30" name="Picture 2" descr="Image result for raspberry pi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1865708" y="4498180"/>
                      <a:ext cx="877492" cy="79772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28" name="Picture 4" descr="Image result for smartphone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1828800" y="2705100"/>
                      <a:ext cx="914400" cy="9144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 descr="Image result for laptop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8233" y="1296219"/>
                      <a:ext cx="838201" cy="83820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4" name="Picture 2" descr="Image result for raspberry pi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6523278" y="4542233"/>
                      <a:ext cx="780575" cy="70961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4" name="Picture 10" descr="Image result for nest thermosta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0275" y="2809008"/>
                      <a:ext cx="706583" cy="70658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flipH="1">
                      <a:off x="2285999" y="1981200"/>
                      <a:ext cx="1" cy="757065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/>
                    <p:cNvCxnSpPr>
                      <a:endCxn id="1034" idx="0"/>
                    </p:cNvCxnSpPr>
                    <p:nvPr/>
                  </p:nvCxnSpPr>
                  <p:spPr>
                    <a:xfrm>
                      <a:off x="6913565" y="2009791"/>
                      <a:ext cx="2" cy="799218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258289" y="3598227"/>
                      <a:ext cx="0" cy="1003473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>
                      <a:off x="6913565" y="3538760"/>
                      <a:ext cx="0" cy="1003473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ight Arrow 56"/>
                    <p:cNvSpPr/>
                    <p:nvPr/>
                  </p:nvSpPr>
                  <p:spPr>
                    <a:xfrm rot="16200000">
                      <a:off x="4703805" y="1926827"/>
                      <a:ext cx="6360490" cy="375691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Decreasing  resource  constraint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>
                      <a:off x="2285998" y="140754"/>
                      <a:ext cx="0" cy="1155466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pic>
            <p:nvPicPr>
              <p:cNvPr id="70" name="Picture 26" descr="Image result for serv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7276" y="1084756"/>
                <a:ext cx="621795" cy="756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6" descr="Image result for serv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0101" y="1074737"/>
                <a:ext cx="621795" cy="756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4" name="Picture 30" descr="Image result for router clipart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849" y="2587696"/>
              <a:ext cx="974301" cy="718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Arrow Connector 78"/>
            <p:cNvCxnSpPr/>
            <p:nvPr/>
          </p:nvCxnSpPr>
          <p:spPr>
            <a:xfrm>
              <a:off x="6417393" y="1800978"/>
              <a:ext cx="0" cy="7867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9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990600" y="1233219"/>
            <a:ext cx="7315200" cy="3232946"/>
            <a:chOff x="1724585" y="563205"/>
            <a:chExt cx="6161137" cy="314078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971800" y="906105"/>
              <a:ext cx="14252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1724585" y="563205"/>
              <a:ext cx="6161137" cy="3140782"/>
              <a:chOff x="1724585" y="563205"/>
              <a:chExt cx="6352590" cy="322116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724585" y="563205"/>
                <a:ext cx="6352590" cy="3221166"/>
                <a:chOff x="1724585" y="563205"/>
                <a:chExt cx="6352590" cy="3221166"/>
              </a:xfrm>
            </p:grpSpPr>
            <p:sp>
              <p:nvSpPr>
                <p:cNvPr id="4" name="Hexagon 3"/>
                <p:cNvSpPr/>
                <p:nvPr/>
              </p:nvSpPr>
              <p:spPr>
                <a:xfrm>
                  <a:off x="1724585" y="563205"/>
                  <a:ext cx="1247215" cy="685800"/>
                </a:xfrm>
                <a:prstGeom prst="hexag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s1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4443692" y="2832298"/>
                  <a:ext cx="3633483" cy="952073"/>
                  <a:chOff x="4391585" y="2339778"/>
                  <a:chExt cx="3633483" cy="952073"/>
                </a:xfrm>
              </p:grpSpPr>
              <p:sp>
                <p:nvSpPr>
                  <p:cNvPr id="5" name="Hexagon 4"/>
                  <p:cNvSpPr/>
                  <p:nvPr/>
                </p:nvSpPr>
                <p:spPr>
                  <a:xfrm>
                    <a:off x="4391585" y="2362200"/>
                    <a:ext cx="1247215" cy="685800"/>
                  </a:xfrm>
                  <a:prstGeom prst="hexag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/>
                      <a:t>s2</a:t>
                    </a:r>
                    <a:endParaRPr lang="en-US" sz="2400" dirty="0"/>
                  </a:p>
                </p:txBody>
              </p:sp>
              <p:cxnSp>
                <p:nvCxnSpPr>
                  <p:cNvPr id="19" name="Straight Arrow Connector 18"/>
                  <p:cNvCxnSpPr>
                    <a:endCxn id="5" idx="0"/>
                  </p:cNvCxnSpPr>
                  <p:nvPr/>
                </p:nvCxnSpPr>
                <p:spPr>
                  <a:xfrm flipH="1">
                    <a:off x="5638800" y="2705100"/>
                    <a:ext cx="151014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/>
                  <p:cNvSpPr/>
                  <p:nvPr/>
                </p:nvSpPr>
                <p:spPr>
                  <a:xfrm>
                    <a:off x="7162800" y="2339778"/>
                    <a:ext cx="862268" cy="95207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File B</a:t>
                    </a:r>
                    <a:endParaRPr lang="en-US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791200" y="2447061"/>
                    <a:ext cx="13716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WasGeneratedBy</a:t>
                    </a:r>
                    <a:endParaRPr lang="en-US" sz="1200" dirty="0"/>
                  </a:p>
                </p:txBody>
              </p:sp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4443692" y="609600"/>
                  <a:ext cx="1143000" cy="5930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read</a:t>
                  </a:r>
                  <a:endParaRPr lang="en-US" dirty="0"/>
                </a:p>
              </p:txBody>
            </p:sp>
            <p:cxnSp>
              <p:nvCxnSpPr>
                <p:cNvPr id="31" name="Straight Arrow Connector 30"/>
                <p:cNvCxnSpPr>
                  <a:stCxn id="30" idx="2"/>
                </p:cNvCxnSpPr>
                <p:nvPr/>
              </p:nvCxnSpPr>
              <p:spPr>
                <a:xfrm>
                  <a:off x="5015192" y="1202610"/>
                  <a:ext cx="0" cy="16167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122162" y="623866"/>
                  <a:ext cx="1371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WasGeneratedBy</a:t>
                  </a:r>
                  <a:endParaRPr lang="en-US" sz="1200" dirty="0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 rot="5400000">
                <a:off x="4467891" y="1872506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WasControlledBy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2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/>
          <p:cNvGrpSpPr/>
          <p:nvPr/>
        </p:nvGrpSpPr>
        <p:grpSpPr>
          <a:xfrm>
            <a:off x="656360" y="715379"/>
            <a:ext cx="7665783" cy="4997980"/>
            <a:chOff x="761999" y="1638301"/>
            <a:chExt cx="8732894" cy="5136480"/>
          </a:xfrm>
        </p:grpSpPr>
        <p:pic>
          <p:nvPicPr>
            <p:cNvPr id="2050" name="Picture 2" descr="Image result for house clip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828800"/>
              <a:ext cx="3751768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 flipH="1">
              <a:off x="1832914" y="4121727"/>
              <a:ext cx="1176986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807150" y="4953000"/>
              <a:ext cx="1577473" cy="685800"/>
              <a:chOff x="1807150" y="4953000"/>
              <a:chExt cx="1577473" cy="6858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1807150" y="5638800"/>
                <a:ext cx="1577473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384623" y="4953000"/>
                <a:ext cx="0" cy="68580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 flipH="1">
              <a:off x="5867400" y="4918364"/>
              <a:ext cx="1752600" cy="685800"/>
              <a:chOff x="2051123" y="4953000"/>
              <a:chExt cx="1333500" cy="6858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2051123" y="5638800"/>
                <a:ext cx="1333500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384623" y="4953000"/>
                <a:ext cx="0" cy="68580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10800000" flipH="1">
              <a:off x="1752600" y="2133600"/>
              <a:ext cx="1555823" cy="685800"/>
              <a:chOff x="2051123" y="4953000"/>
              <a:chExt cx="1333500" cy="6858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2051123" y="5638800"/>
                <a:ext cx="1333500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384623" y="4953000"/>
                <a:ext cx="0" cy="68580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rot="10800000">
              <a:off x="6022507" y="2209800"/>
              <a:ext cx="1645118" cy="685800"/>
              <a:chOff x="1866545" y="4953000"/>
              <a:chExt cx="1518078" cy="685800"/>
            </a:xfrm>
          </p:grpSpPr>
          <p:cxnSp>
            <p:nvCxnSpPr>
              <p:cNvPr id="29" name="Straight Connector 28"/>
              <p:cNvCxnSpPr>
                <a:endCxn id="34" idx="2"/>
              </p:cNvCxnSpPr>
              <p:nvPr/>
            </p:nvCxnSpPr>
            <p:spPr>
              <a:xfrm rot="10800000">
                <a:off x="1866545" y="5638800"/>
                <a:ext cx="1518078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3384623" y="4953000"/>
                <a:ext cx="0" cy="68580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761999" y="1638301"/>
              <a:ext cx="990600" cy="9906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16550" y="3654136"/>
              <a:ext cx="990600" cy="9906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27135" y="5261264"/>
              <a:ext cx="990600" cy="9906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667625" y="1714500"/>
              <a:ext cx="990600" cy="9906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620000" y="3654136"/>
              <a:ext cx="990600" cy="9906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620000" y="5143500"/>
              <a:ext cx="990600" cy="9906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495800" y="4953000"/>
              <a:ext cx="0" cy="5334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991841" y="5472546"/>
              <a:ext cx="1028700" cy="1025236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Image result for nest thermosta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06" y="1730231"/>
              <a:ext cx="834994" cy="822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 result for smoke senso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86" y="3712599"/>
              <a:ext cx="845127" cy="8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light switch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991" y="552796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Image result for web camera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5344" y="5462155"/>
              <a:ext cx="554182" cy="55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Image result for lcd tv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48600" y="5437909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1" name="TextBox 2050"/>
            <p:cNvSpPr txBox="1"/>
            <p:nvPr/>
          </p:nvSpPr>
          <p:spPr>
            <a:xfrm>
              <a:off x="840256" y="2623843"/>
              <a:ext cx="1581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Thermostat</a:t>
              </a:r>
              <a:endParaRPr lang="en-US" sz="12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3397" y="4656996"/>
              <a:ext cx="1581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Smoke Detector</a:t>
              </a:r>
              <a:endParaRPr lang="en-US" sz="12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2024" y="6251864"/>
              <a:ext cx="1581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Camera</a:t>
              </a:r>
              <a:endParaRPr lang="en-US" sz="1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12623" y="6497782"/>
              <a:ext cx="1581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Light Switch</a:t>
              </a:r>
              <a:endParaRPr lang="en-US" sz="12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13742" y="6248026"/>
              <a:ext cx="1581151" cy="28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/>
                <a:t>TV</a:t>
              </a:r>
              <a:endParaRPr lang="en-US" sz="1200" b="1" dirty="0"/>
            </a:p>
          </p:txBody>
        </p:sp>
        <p:grpSp>
          <p:nvGrpSpPr>
            <p:cNvPr id="2055" name="Group 2054"/>
            <p:cNvGrpSpPr/>
            <p:nvPr/>
          </p:nvGrpSpPr>
          <p:grpSpPr>
            <a:xfrm>
              <a:off x="6172200" y="3654136"/>
              <a:ext cx="3076574" cy="1298863"/>
              <a:chOff x="6172200" y="3654136"/>
              <a:chExt cx="3076574" cy="1298863"/>
            </a:xfrm>
          </p:grpSpPr>
          <p:grpSp>
            <p:nvGrpSpPr>
              <p:cNvPr id="2053" name="Group 2052"/>
              <p:cNvGrpSpPr/>
              <p:nvPr/>
            </p:nvGrpSpPr>
            <p:grpSpPr>
              <a:xfrm>
                <a:off x="6172200" y="3654136"/>
                <a:ext cx="2479963" cy="1049482"/>
                <a:chOff x="6172200" y="3654136"/>
                <a:chExt cx="2479963" cy="1049482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6172200" y="4149436"/>
                  <a:ext cx="1447800" cy="0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56" name="Picture 8" descr="Image result for fridge icon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2681" y="3654136"/>
                  <a:ext cx="1049482" cy="10494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" name="TextBox 55"/>
              <p:cNvSpPr txBox="1"/>
              <p:nvPr/>
            </p:nvSpPr>
            <p:spPr>
              <a:xfrm>
                <a:off x="7667623" y="4676000"/>
                <a:ext cx="15811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Refrigerator</a:t>
                </a:r>
                <a:endParaRPr lang="en-US" sz="1200" b="1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731441" y="2799167"/>
              <a:ext cx="1581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Light Bulb</a:t>
              </a:r>
              <a:endParaRPr lang="en-US" sz="1200" b="1" dirty="0"/>
            </a:p>
          </p:txBody>
        </p:sp>
        <p:pic>
          <p:nvPicPr>
            <p:cNvPr id="2068" name="Picture 20" descr="Image result for bulb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8116" y="1847850"/>
              <a:ext cx="723899" cy="72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59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063336" y="1752600"/>
            <a:ext cx="5583394" cy="3343691"/>
            <a:chOff x="1063336" y="1752600"/>
            <a:chExt cx="5583394" cy="3343691"/>
          </a:xfrm>
        </p:grpSpPr>
        <p:grpSp>
          <p:nvGrpSpPr>
            <p:cNvPr id="147" name="Group 146"/>
            <p:cNvGrpSpPr/>
            <p:nvPr/>
          </p:nvGrpSpPr>
          <p:grpSpPr>
            <a:xfrm>
              <a:off x="1063336" y="1752600"/>
              <a:ext cx="3626428" cy="3321627"/>
              <a:chOff x="1063336" y="1752600"/>
              <a:chExt cx="3626428" cy="332162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63336" y="4883727"/>
                <a:ext cx="1460301" cy="190500"/>
                <a:chOff x="1063336" y="4883727"/>
                <a:chExt cx="1832264" cy="381000"/>
              </a:xfrm>
              <a:solidFill>
                <a:srgbClr val="FF0000"/>
              </a:solidFill>
            </p:grpSpPr>
            <p:sp>
              <p:nvSpPr>
                <p:cNvPr id="48" name="Flowchart: Connector 47"/>
                <p:cNvSpPr/>
                <p:nvPr/>
              </p:nvSpPr>
              <p:spPr>
                <a:xfrm>
                  <a:off x="1063336" y="4883727"/>
                  <a:ext cx="381000" cy="381000"/>
                </a:xfrm>
                <a:prstGeom prst="flowChartConnector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/>
                <p:cNvSpPr/>
                <p:nvPr/>
              </p:nvSpPr>
              <p:spPr>
                <a:xfrm>
                  <a:off x="1524000" y="4883727"/>
                  <a:ext cx="381000" cy="381000"/>
                </a:xfrm>
                <a:prstGeom prst="flowChartConnector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/>
                <p:cNvSpPr/>
                <p:nvPr/>
              </p:nvSpPr>
              <p:spPr>
                <a:xfrm>
                  <a:off x="1984664" y="4883727"/>
                  <a:ext cx="381000" cy="381000"/>
                </a:xfrm>
                <a:prstGeom prst="flowChartConnector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lowchart: Connector 52"/>
                <p:cNvSpPr/>
                <p:nvPr/>
              </p:nvSpPr>
              <p:spPr>
                <a:xfrm>
                  <a:off x="2514600" y="4883727"/>
                  <a:ext cx="381000" cy="381000"/>
                </a:xfrm>
                <a:prstGeom prst="flowChartConnector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Flowchart: Connector 59"/>
              <p:cNvSpPr/>
              <p:nvPr/>
            </p:nvSpPr>
            <p:spPr>
              <a:xfrm>
                <a:off x="1794164" y="3810000"/>
                <a:ext cx="381000" cy="381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3740351" y="3810000"/>
                <a:ext cx="381000" cy="381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/>
              <p:cNvSpPr/>
              <p:nvPr/>
            </p:nvSpPr>
            <p:spPr>
              <a:xfrm>
                <a:off x="2230960" y="2777836"/>
                <a:ext cx="436040" cy="574964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/>
              <p:cNvSpPr/>
              <p:nvPr/>
            </p:nvSpPr>
            <p:spPr>
              <a:xfrm>
                <a:off x="2538466" y="3810000"/>
                <a:ext cx="381000" cy="381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3245428" y="2777836"/>
                <a:ext cx="453736" cy="574964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/>
              <p:cNvSpPr/>
              <p:nvPr/>
            </p:nvSpPr>
            <p:spPr>
              <a:xfrm>
                <a:off x="2571750" y="1752600"/>
                <a:ext cx="571500" cy="609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stCxn id="65" idx="3"/>
                <a:endCxn id="62" idx="0"/>
              </p:cNvCxnSpPr>
              <p:nvPr/>
            </p:nvCxnSpPr>
            <p:spPr>
              <a:xfrm flipH="1">
                <a:off x="2448980" y="2272926"/>
                <a:ext cx="206464" cy="50491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5" idx="5"/>
                <a:endCxn id="64" idx="1"/>
              </p:cNvCxnSpPr>
              <p:nvPr/>
            </p:nvCxnSpPr>
            <p:spPr>
              <a:xfrm>
                <a:off x="3059556" y="2272926"/>
                <a:ext cx="252320" cy="58911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2" idx="3"/>
              </p:cNvCxnSpPr>
              <p:nvPr/>
            </p:nvCxnSpPr>
            <p:spPr>
              <a:xfrm flipH="1">
                <a:off x="1984664" y="3268598"/>
                <a:ext cx="310153" cy="5414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5"/>
                <a:endCxn id="63" idx="0"/>
              </p:cNvCxnSpPr>
              <p:nvPr/>
            </p:nvCxnSpPr>
            <p:spPr>
              <a:xfrm>
                <a:off x="2603143" y="3268598"/>
                <a:ext cx="125823" cy="5414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61" idx="1"/>
              </p:cNvCxnSpPr>
              <p:nvPr/>
            </p:nvCxnSpPr>
            <p:spPr>
              <a:xfrm>
                <a:off x="3551879" y="3352800"/>
                <a:ext cx="244268" cy="5129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48" idx="7"/>
              </p:cNvCxnSpPr>
              <p:nvPr/>
            </p:nvCxnSpPr>
            <p:spPr>
              <a:xfrm flipH="1">
                <a:off x="1322521" y="4180797"/>
                <a:ext cx="582479" cy="73082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50" idx="0"/>
              </p:cNvCxnSpPr>
              <p:nvPr/>
            </p:nvCxnSpPr>
            <p:spPr>
              <a:xfrm flipH="1">
                <a:off x="1949455" y="4197579"/>
                <a:ext cx="79071" cy="68614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endCxn id="49" idx="0"/>
              </p:cNvCxnSpPr>
              <p:nvPr/>
            </p:nvCxnSpPr>
            <p:spPr>
              <a:xfrm flipH="1">
                <a:off x="1582309" y="4197579"/>
                <a:ext cx="370427" cy="68614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63" idx="3"/>
                <a:endCxn id="53" idx="0"/>
              </p:cNvCxnSpPr>
              <p:nvPr/>
            </p:nvCxnSpPr>
            <p:spPr>
              <a:xfrm flipH="1">
                <a:off x="2371810" y="4135204"/>
                <a:ext cx="222452" cy="74852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63" idx="5"/>
              </p:cNvCxnSpPr>
              <p:nvPr/>
            </p:nvCxnSpPr>
            <p:spPr>
              <a:xfrm>
                <a:off x="2863670" y="4135204"/>
                <a:ext cx="279580" cy="74852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61" idx="3"/>
                <a:endCxn id="57" idx="0"/>
              </p:cNvCxnSpPr>
              <p:nvPr/>
            </p:nvCxnSpPr>
            <p:spPr>
              <a:xfrm flipH="1">
                <a:off x="3631463" y="4135204"/>
                <a:ext cx="164684" cy="74852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61" idx="4"/>
                <a:endCxn id="58" idx="0"/>
              </p:cNvCxnSpPr>
              <p:nvPr/>
            </p:nvCxnSpPr>
            <p:spPr>
              <a:xfrm>
                <a:off x="3930851" y="4191000"/>
                <a:ext cx="113381" cy="69272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59" idx="0"/>
              </p:cNvCxnSpPr>
              <p:nvPr/>
            </p:nvCxnSpPr>
            <p:spPr>
              <a:xfrm>
                <a:off x="4048614" y="4133751"/>
                <a:ext cx="470456" cy="7499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6" name="Group 145"/>
              <p:cNvGrpSpPr/>
              <p:nvPr/>
            </p:nvGrpSpPr>
            <p:grpSpPr>
              <a:xfrm>
                <a:off x="2633132" y="4883727"/>
                <a:ext cx="2056632" cy="190500"/>
                <a:chOff x="2633132" y="4883727"/>
                <a:chExt cx="2056632" cy="1905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3048000" y="4883727"/>
                  <a:ext cx="1641764" cy="190500"/>
                  <a:chOff x="1063336" y="4883727"/>
                  <a:chExt cx="1832264" cy="381000"/>
                </a:xfrm>
                <a:solidFill>
                  <a:srgbClr val="FF0000"/>
                </a:solidFill>
              </p:grpSpPr>
              <p:sp>
                <p:nvSpPr>
                  <p:cNvPr id="56" name="Flowchart: Connector 55"/>
                  <p:cNvSpPr/>
                  <p:nvPr/>
                </p:nvSpPr>
                <p:spPr>
                  <a:xfrm>
                    <a:off x="1063336" y="4883727"/>
                    <a:ext cx="381000" cy="381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Flowchart: Connector 56"/>
                  <p:cNvSpPr/>
                  <p:nvPr/>
                </p:nvSpPr>
                <p:spPr>
                  <a:xfrm>
                    <a:off x="1524000" y="4883727"/>
                    <a:ext cx="381000" cy="381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lowchart: Connector 57"/>
                  <p:cNvSpPr/>
                  <p:nvPr/>
                </p:nvSpPr>
                <p:spPr>
                  <a:xfrm>
                    <a:off x="1984664" y="4883727"/>
                    <a:ext cx="381000" cy="381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lowchart: Connector 58"/>
                  <p:cNvSpPr/>
                  <p:nvPr/>
                </p:nvSpPr>
                <p:spPr>
                  <a:xfrm>
                    <a:off x="2514600" y="4883727"/>
                    <a:ext cx="381000" cy="381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0" name="Flowchart: Connector 129"/>
                <p:cNvSpPr/>
                <p:nvPr/>
              </p:nvSpPr>
              <p:spPr>
                <a:xfrm>
                  <a:off x="2633132" y="4883727"/>
                  <a:ext cx="303654" cy="19050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1" name="Straight Arrow Connector 130"/>
              <p:cNvCxnSpPr>
                <a:stCxn id="63" idx="4"/>
                <a:endCxn id="130" idx="0"/>
              </p:cNvCxnSpPr>
              <p:nvPr/>
            </p:nvCxnSpPr>
            <p:spPr>
              <a:xfrm>
                <a:off x="2728966" y="4191000"/>
                <a:ext cx="55993" cy="69272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3449702" y="1971461"/>
              <a:ext cx="184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layer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873538" y="2880652"/>
              <a:ext cx="184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73537" y="2966352"/>
              <a:ext cx="184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Gateway layer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283842" y="3807813"/>
              <a:ext cx="184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Device layer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797935" y="4726959"/>
              <a:ext cx="184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Sensor layer</a:t>
              </a:r>
              <a:endParaRPr lang="en-US" dirty="0"/>
            </a:p>
          </p:txBody>
        </p:sp>
        <p:cxnSp>
          <p:nvCxnSpPr>
            <p:cNvPr id="155" name="Straight Connector 154"/>
            <p:cNvCxnSpPr>
              <a:stCxn id="65" idx="5"/>
            </p:cNvCxnSpPr>
            <p:nvPr/>
          </p:nvCxnSpPr>
          <p:spPr>
            <a:xfrm>
              <a:off x="3059556" y="2272926"/>
              <a:ext cx="1738378" cy="7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677408" y="3249203"/>
              <a:ext cx="1738378" cy="7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127471" y="4132970"/>
              <a:ext cx="1738378" cy="7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4648860" y="5061153"/>
              <a:ext cx="1738378" cy="7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8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38</Words>
  <Application>Microsoft Macintosh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Ebele</dc:creator>
  <cp:lastModifiedBy>Nwafor, Ebelechukwu</cp:lastModifiedBy>
  <cp:revision>24</cp:revision>
  <dcterms:created xsi:type="dcterms:W3CDTF">2016-09-18T01:35:31Z</dcterms:created>
  <dcterms:modified xsi:type="dcterms:W3CDTF">2017-05-18T16:18:42Z</dcterms:modified>
</cp:coreProperties>
</file>