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/>
    <p:restoredTop sz="94641"/>
  </p:normalViewPr>
  <p:slideViewPr>
    <p:cSldViewPr snapToGrid="0" snapToObjects="1">
      <p:cViewPr varScale="1">
        <p:scale>
          <a:sx n="38" d="100"/>
          <a:sy n="38" d="100"/>
        </p:scale>
        <p:origin x="184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C882F-CE90-E74E-B441-B3D48B96BB4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9D3E-A427-1B43-A0BA-99478CA54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www.quakes.uq.edu.au</a:t>
            </a:r>
            <a:r>
              <a:rPr lang="en-US" dirty="0"/>
              <a:t>/quakeinfo.html#3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A9D3E-A427-1B43-A0BA-99478CA54C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of map: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J.,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Zwingmann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Braybrooke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and Graham, I. T. (2009) 'Timing of brittle faulting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thermal events, Sydney region: association with the early stages of extension of East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Gondwana'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Australian Journal of Earth Sciences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56:7, 873 — 887.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A9D3E-A427-1B43-A0BA-99478CA54C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F2F-03E6-B54B-98F8-902001FD7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8CF04-3EEF-804D-BD69-2B8186A9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2A47-4B29-6445-87C2-E6A00049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F1F1-01CC-B248-9D78-9EBD4F8F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F96-6F69-074C-832F-7D8A35C3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B2FE-617F-FE43-9A07-4684AC22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E585-6D7F-A74C-8ACF-B64E8251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6849-45D5-0D4F-A358-692BF52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2F3D-C239-604B-936A-788E69E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BADB-7249-9547-8423-44A2886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CE119-9308-4F42-9A3D-60AF5FA7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F09C-51F8-B244-B65D-59ADDD79A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5DA8-73D7-284E-BB83-2C2406E1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C37B-2913-A84C-A09A-52FCDC78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78A6-57A2-DA4E-B572-840BCB5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DDB9-9103-0944-90E3-698E0EAB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832E-3A39-044E-AAC4-04276A17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5D4B-6DA9-A144-ABA2-3E2B1A30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AB35-AB2D-544D-A0D4-9BD34C3D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0E45-00ED-524B-BC68-0D70E1F3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598-BFA0-A849-AA25-A1797D2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A888-06E9-1E42-B300-89999C33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C076-8827-C340-B92D-51FA8151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C0F6-9478-8541-9449-CF0313C9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3FB2-5093-E449-A12B-82755F61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3C8A-DE5C-2145-8B2C-34BA6EBA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8F10-D1CB-604C-8C5D-20063ACF0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46DA3-DB8C-AC45-A81A-6B8ADF042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6923F-8E48-C846-8395-2DC797B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CE0CE-3731-7547-9FD7-25082B22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01EAC-9F78-754E-BAD3-0FA5C5AA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E15B-8285-C04C-8870-E2396E6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5F8E-76D2-B040-B7E6-DE71A435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385C-3607-B542-A321-BA88400B6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E8B55-B607-8E4C-8934-9DE05748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0AB9-1457-4D41-9997-DB21DEE6B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EF68C-4258-0C43-8DA9-2FEF4CEE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4927D-3888-9E4B-85F2-402F173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63E2-EE78-5B40-9C65-7E88E765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65B-DB4B-1A44-8ED0-8D344468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3F2F7-0168-D347-9952-5A3AC554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120F6-5E60-994A-93A2-AC8E8FE1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2CE4-DB5A-3E42-9387-A8636F95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54BF-0CE6-E248-A724-902483CC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9C2B9-0BC4-C644-9A95-99E50649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0299-D4FF-EB43-AA72-0DEE901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999E-A82A-EE4C-A55F-C1E31B99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09D7-8BCE-D94C-8C2E-B7C185C7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611A2-4334-574E-B59A-5B39590B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BFC1-6CF6-6845-9331-7A7A5625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29F7-1E35-6840-9AA8-107FB937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BE0C-042D-C746-BEAF-CFB6FE50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A701-CBF9-9C4D-9359-1E7E1DCB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EE324-937B-4542-B664-F88E61B74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85BB-0535-F046-8C91-380AD2DF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E902-34B0-EC4B-BB74-CE3CD7E6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B0457-8BCF-7148-80D1-A3FD5CF0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7C14-18B5-714F-9CAB-58FA6BB1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A4714-3495-C845-A181-2215E45A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E87E8-295B-3A4D-A8BA-8E354431D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922D-9FB1-AF4D-9000-00A8BEB8B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5407-4B68-B845-A034-1C9D3AA2B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3F33-FC30-EF4B-8A75-327BCECF0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4169-A850-7642-A5C7-00F45D85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/>
              <a:t>Fault Mechanics of the Luna Park Fault hosted in Sandstone in the Sydney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0E007-28D9-9A49-9B10-0F477CC3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Emily Benjamin</a:t>
            </a:r>
          </a:p>
        </p:txBody>
      </p:sp>
    </p:spTree>
    <p:extLst>
      <p:ext uri="{BB962C8B-B14F-4D97-AF65-F5344CB8AC3E}">
        <p14:creationId xmlns:p14="http://schemas.microsoft.com/office/powerpoint/2010/main" val="392662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90EA-60A1-7648-AE07-24B11FA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1221-3989-F149-B292-E31B22CB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593D-60B3-B540-B1EE-963E1BE2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5495-995D-4C4E-982D-E985D1A1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CB6-2F00-EF4A-A58B-85DDEFA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BF5F-0C30-C84D-B6E4-B3085CB7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CDD-E557-0B4E-B3D1-7C6063EE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7B02-AE89-4648-9AF0-A8704ECE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DDF7-0CD1-194B-8C4A-57776259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CAA1-1075-9347-BDFF-AC2D9254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8E3-23F4-9147-9B02-171584D0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580E-4498-734F-9355-9FE46F74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638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Information</a:t>
            </a:r>
          </a:p>
          <a:p>
            <a:pPr lvl="1"/>
            <a:r>
              <a:rPr lang="en-US" dirty="0"/>
              <a:t>Regional Geology</a:t>
            </a:r>
          </a:p>
          <a:p>
            <a:pPr lvl="1"/>
            <a:r>
              <a:rPr lang="en-US" dirty="0"/>
              <a:t>Study Area</a:t>
            </a:r>
          </a:p>
          <a:p>
            <a:pPr lvl="1"/>
            <a:r>
              <a:rPr lang="en-US" dirty="0"/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 and Importance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719DB1-C6FD-E54D-B64F-1BB809915B0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38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Research Questions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Concluding Thoughts </a:t>
            </a:r>
          </a:p>
        </p:txBody>
      </p:sp>
    </p:spTree>
    <p:extLst>
      <p:ext uri="{BB962C8B-B14F-4D97-AF65-F5344CB8AC3E}">
        <p14:creationId xmlns:p14="http://schemas.microsoft.com/office/powerpoint/2010/main" val="317633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EB0E-D300-8D49-BCB7-7928F1BF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759"/>
            <a:ext cx="105156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E78-2519-254E-A5DC-70C27198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00" y="2048720"/>
            <a:ext cx="5798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Sydney Basin is a seismically active area</a:t>
            </a:r>
          </a:p>
          <a:p>
            <a:r>
              <a:rPr lang="en-US" dirty="0"/>
              <a:t>5.5 magnitude earthquakes and higher experienced</a:t>
            </a:r>
          </a:p>
          <a:p>
            <a:r>
              <a:rPr lang="en-US" dirty="0"/>
              <a:t>Newcastle 1989, 5.6 magnitude earthquake</a:t>
            </a:r>
          </a:p>
          <a:p>
            <a:r>
              <a:rPr lang="en-US" dirty="0"/>
              <a:t>Rock folds or fractures as a result of earthquakes</a:t>
            </a:r>
          </a:p>
          <a:p>
            <a:r>
              <a:rPr lang="en-US" dirty="0"/>
              <a:t>Lucas Heights Nuclear Power Plant discovered to be on top of ancient fault zones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Seismicity Map of the Australia, produced by The University of Queensland. Shows earthquakes with a magnitude greater than 4.0 (richter).&#10;">
            <a:extLst>
              <a:ext uri="{FF2B5EF4-FFF2-40B4-BE49-F238E27FC236}">
                <a16:creationId xmlns:a16="http://schemas.microsoft.com/office/drawing/2014/main" id="{FA84E2B9-4A55-9B4F-AE72-4C7FCB7F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2544"/>
            <a:ext cx="6087296" cy="57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063-4538-FB4F-9DF8-F8525659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AA0B-E84D-A442-94BF-D735FA69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5638800" cy="435133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Limited knowledge of sandstone-hosted fault zones</a:t>
            </a:r>
          </a:p>
          <a:p>
            <a:r>
              <a:rPr lang="en-US" sz="3600" dirty="0"/>
              <a:t>Focus on Luna Park Fault Zone</a:t>
            </a:r>
          </a:p>
          <a:p>
            <a:r>
              <a:rPr lang="en-US" sz="3600" dirty="0"/>
              <a:t>Must characterize fault zone in order to understand frictional strength properties and seismic risk associated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9DF06-E297-B047-BD66-17EB43E3435C}"/>
              </a:ext>
            </a:extLst>
          </p:cNvPr>
          <p:cNvSpPr/>
          <p:nvPr/>
        </p:nvSpPr>
        <p:spPr>
          <a:xfrm>
            <a:off x="8508269" y="2967335"/>
            <a:ext cx="2333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Trace of </a:t>
            </a:r>
            <a:r>
              <a:rPr lang="en-US" dirty="0" err="1"/>
              <a:t>luna</a:t>
            </a:r>
            <a:r>
              <a:rPr lang="en-US" dirty="0"/>
              <a:t> park fault zone picture for slide two</a:t>
            </a:r>
          </a:p>
        </p:txBody>
      </p:sp>
      <p:pic>
        <p:nvPicPr>
          <p:cNvPr id="2049" name="Picture 1" descr="page4image142771712">
            <a:extLst>
              <a:ext uri="{FF2B5EF4-FFF2-40B4-BE49-F238E27FC236}">
                <a16:creationId xmlns:a16="http://schemas.microsoft.com/office/drawing/2014/main" id="{3BC47456-47C3-0A41-808B-58917E47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98" y="0"/>
            <a:ext cx="6070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4image7096768">
            <a:extLst>
              <a:ext uri="{FF2B5EF4-FFF2-40B4-BE49-F238E27FC236}">
                <a16:creationId xmlns:a16="http://schemas.microsoft.com/office/drawing/2014/main" id="{898EBBE1-9EDD-AA4C-85DE-07C92EDD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98" y="-1"/>
            <a:ext cx="4622802" cy="68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B5E79-3876-124B-8CAD-4B691E220067}"/>
              </a:ext>
            </a:extLst>
          </p:cNvPr>
          <p:cNvSpPr txBox="1"/>
          <p:nvPr/>
        </p:nvSpPr>
        <p:spPr>
          <a:xfrm>
            <a:off x="52586" y="6042026"/>
            <a:ext cx="667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Och</a:t>
            </a:r>
            <a:r>
              <a:rPr lang="en-GB" sz="1400" dirty="0"/>
              <a:t>, D. J., </a:t>
            </a:r>
            <a:r>
              <a:rPr lang="en-GB" sz="1400" dirty="0" err="1"/>
              <a:t>Offler</a:t>
            </a:r>
            <a:r>
              <a:rPr lang="en-GB" sz="1400" dirty="0"/>
              <a:t>, R., </a:t>
            </a:r>
            <a:r>
              <a:rPr lang="en-GB" sz="1400" dirty="0" err="1"/>
              <a:t>Zwingmann</a:t>
            </a:r>
            <a:r>
              <a:rPr lang="en-GB" sz="1400" dirty="0"/>
              <a:t>, H., </a:t>
            </a:r>
            <a:r>
              <a:rPr lang="en-GB" sz="1400" dirty="0" err="1"/>
              <a:t>Braybrooke</a:t>
            </a:r>
            <a:r>
              <a:rPr lang="en-GB" sz="1400" dirty="0"/>
              <a:t>, J. and Graham, I. T. (2009) 'Timing of brittle faulting and thermal events, Sydney region: association with the early stages of extension of East Gondwana'</a:t>
            </a:r>
            <a:r>
              <a:rPr lang="en-GB" sz="1400" i="1" dirty="0"/>
              <a:t>, Australian Journal of Earth Sciences</a:t>
            </a:r>
            <a:r>
              <a:rPr lang="en-GB" sz="1400" dirty="0"/>
              <a:t>, 56:7, 873 — 887.</a:t>
            </a:r>
            <a:endParaRPr lang="en-AU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40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7300-BE53-E341-88C6-73ADADA9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25837"/>
          </a:xfrm>
        </p:spPr>
        <p:txBody>
          <a:bodyPr>
            <a:normAutofit/>
          </a:bodyPr>
          <a:lstStyle/>
          <a:p>
            <a:r>
              <a:rPr lang="en-US" sz="8800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77340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C15C-20CF-8F49-9596-4908AF579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57200" y="725466"/>
            <a:ext cx="3527963" cy="55488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Regional Geology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DA1F3F63-ACAA-D740-8806-D9A7D2C6D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75763" y="732349"/>
            <a:ext cx="7215044" cy="5541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Map to talk over</a:t>
            </a:r>
          </a:p>
        </p:txBody>
      </p:sp>
    </p:spTree>
    <p:extLst>
      <p:ext uri="{BB962C8B-B14F-4D97-AF65-F5344CB8AC3E}">
        <p14:creationId xmlns:p14="http://schemas.microsoft.com/office/powerpoint/2010/main" val="3220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62A5F-FC9D-364B-9D8C-117242F51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8712686" y="2100254"/>
            <a:ext cx="3567128" cy="2657492"/>
          </a:xfrm>
        </p:spPr>
        <p:txBody>
          <a:bodyPr/>
          <a:lstStyle/>
          <a:p>
            <a:r>
              <a:rPr lang="en-US" dirty="0"/>
              <a:t>Regional Geology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705F-0857-2A4C-92B7-C5D6386C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741645" y="-856861"/>
            <a:ext cx="5822441" cy="8571722"/>
          </a:xfrm>
        </p:spPr>
        <p:txBody>
          <a:bodyPr/>
          <a:lstStyle/>
          <a:p>
            <a:r>
              <a:rPr lang="en-US" dirty="0"/>
              <a:t>Talk here about age, stratigraphy, fault occurred</a:t>
            </a:r>
          </a:p>
        </p:txBody>
      </p:sp>
    </p:spTree>
    <p:extLst>
      <p:ext uri="{BB962C8B-B14F-4D97-AF65-F5344CB8AC3E}">
        <p14:creationId xmlns:p14="http://schemas.microsoft.com/office/powerpoint/2010/main" val="295732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1131-F6B8-6349-97E8-88F83EF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D42D-E0EF-9347-8232-2D2B2140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Stratigraphic age Mid Triassic 240 – 230 Ma</a:t>
            </a:r>
          </a:p>
          <a:p>
            <a:r>
              <a:rPr lang="en-US" dirty="0"/>
              <a:t>Deposited </a:t>
            </a:r>
          </a:p>
          <a:p>
            <a:r>
              <a:rPr lang="en-US" dirty="0"/>
              <a:t>Lucas Heights reactor development, excavation work meant the uncovering of ancient fault zones (here ancient = age range of 150 to 100 Ma ago)*</a:t>
            </a:r>
          </a:p>
          <a:p>
            <a:r>
              <a:rPr lang="en-US" dirty="0"/>
              <a:t>Fault zones mean that there is a degree of instability – the rock mass has been impacted by stresses and it has fractured and moved rock</a:t>
            </a:r>
          </a:p>
          <a:p>
            <a:r>
              <a:rPr lang="en-US" dirty="0"/>
              <a:t>Means that the rock has moved at one point in time, and pre-existing fault zones can move again with reactivation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6F88-65EA-8044-B6DC-FE32C450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BE24-AB49-884D-B44F-C765958E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385</Words>
  <Application>Microsoft Macintosh PowerPoint</Application>
  <PresentationFormat>Widescreen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Fault Mechanics of the Luna Park Fault hosted in Sandstone in the Sydney Basin</vt:lpstr>
      <vt:lpstr>Outline of Presentation </vt:lpstr>
      <vt:lpstr>The Problem</vt:lpstr>
      <vt:lpstr>The Problem</vt:lpstr>
      <vt:lpstr>BACKGROUND INFORMATION</vt:lpstr>
      <vt:lpstr>Regional Geology</vt:lpstr>
      <vt:lpstr>Regional Geology</vt:lpstr>
      <vt:lpstr>Study Area</vt:lpstr>
      <vt:lpstr>Purpose</vt:lpstr>
      <vt:lpstr>Importance</vt:lpstr>
      <vt:lpstr>Research Questions</vt:lpstr>
      <vt:lpstr>Methodology</vt:lpstr>
      <vt:lpstr>Results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Mechanics of the Luna Park Fault hosted in Sandstone in the Sydney Basin</dc:title>
  <dc:creator>Emily Benjamin</dc:creator>
  <cp:lastModifiedBy>Emily Benjamin</cp:lastModifiedBy>
  <cp:revision>13</cp:revision>
  <dcterms:created xsi:type="dcterms:W3CDTF">2021-04-12T03:29:52Z</dcterms:created>
  <dcterms:modified xsi:type="dcterms:W3CDTF">2021-04-12T13:50:46Z</dcterms:modified>
</cp:coreProperties>
</file>