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0" r:id="rId4"/>
    <p:sldId id="285" r:id="rId5"/>
    <p:sldId id="259" r:id="rId6"/>
    <p:sldId id="266" r:id="rId7"/>
    <p:sldId id="261" r:id="rId8"/>
    <p:sldId id="286" r:id="rId9"/>
    <p:sldId id="288" r:id="rId10"/>
    <p:sldId id="289" r:id="rId11"/>
    <p:sldId id="292" r:id="rId12"/>
    <p:sldId id="291" r:id="rId13"/>
    <p:sldId id="290" r:id="rId14"/>
    <p:sldId id="275" r:id="rId15"/>
    <p:sldId id="276" r:id="rId16"/>
    <p:sldId id="277" r:id="rId17"/>
    <p:sldId id="287" r:id="rId18"/>
    <p:sldId id="279" r:id="rId19"/>
    <p:sldId id="278" r:id="rId2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Lexend Deca" panose="020B0604020202020204" charset="0"/>
      <p:regular r:id="rId26"/>
    </p:embeddedFont>
    <p:embeddedFont>
      <p:font typeface="Muli ExtraBold" panose="020B0604020202020204" charset="0"/>
      <p:bold r:id="rId27"/>
      <p:boldItalic r:id="rId28"/>
    </p:embeddedFont>
    <p:embeddedFont>
      <p:font typeface="Muli Light" panose="020B0604020202020204" charset="0"/>
      <p:regular r:id="rId29"/>
      <p:bold r:id="rId30"/>
      <p:italic r:id="rId31"/>
      <p:bold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E44A0-C1BD-4244-B9C1-53CC0CD038AA}">
  <a:tblStyle styleId="{4A4E44A0-C1BD-4244-B9C1-53CC0CD038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2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2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6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55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CERBERUS – </a:t>
            </a:r>
            <a:br>
              <a:rPr lang="en" dirty="0" smtClean="0"/>
            </a:br>
            <a:r>
              <a:rPr lang="en" sz="2800" dirty="0" smtClean="0"/>
              <a:t>Biometric Attendance.</a:t>
            </a:r>
            <a:endParaRPr sz="28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05" y="972730"/>
            <a:ext cx="1019095" cy="101909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" name="Google Shape;12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1;p19"/>
          <p:cNvSpPr txBox="1">
            <a:spLocks/>
          </p:cNvSpPr>
          <p:nvPr/>
        </p:nvSpPr>
        <p:spPr>
          <a:xfrm>
            <a:off x="685800" y="1032750"/>
            <a:ext cx="3661274" cy="145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dirty="0" smtClean="0"/>
              <a:t>Agile</a:t>
            </a:r>
            <a:br>
              <a:rPr lang="en-US" sz="4000" dirty="0" smtClean="0"/>
            </a:br>
            <a:r>
              <a:rPr lang="en-US" sz="4000" dirty="0" smtClean="0"/>
              <a:t>Methodology</a:t>
            </a:r>
            <a:endParaRPr lang="en-US" sz="40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673482" y="2434539"/>
            <a:ext cx="3811702" cy="24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1" indent="0">
              <a:spcBef>
                <a:spcPts val="600"/>
              </a:spcBef>
              <a:buSzPts val="1800"/>
              <a:buNone/>
            </a:pPr>
            <a:r>
              <a:rPr lang="en-US" sz="1600" dirty="0" smtClean="0"/>
              <a:t>To iterate </a:t>
            </a:r>
            <a:r>
              <a:rPr lang="en-US" sz="1600" dirty="0"/>
              <a:t>the development and testing throughout the software development lifecycle of the project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Extreme programming (XP) </a:t>
            </a:r>
            <a:r>
              <a:rPr lang="en-US" sz="1600" dirty="0"/>
              <a:t>is a software development </a:t>
            </a:r>
            <a:r>
              <a:rPr lang="en-US" sz="1600" dirty="0" smtClean="0"/>
              <a:t>practice </a:t>
            </a:r>
            <a:r>
              <a:rPr lang="en-US" sz="1600" dirty="0"/>
              <a:t>which is intended to improve software quality and responsiveness to changing customer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28052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49" y="205975"/>
            <a:ext cx="7011742" cy="857400"/>
          </a:xfrm>
        </p:spPr>
        <p:txBody>
          <a:bodyPr/>
          <a:lstStyle/>
          <a:p>
            <a:r>
              <a:rPr lang="en-US" dirty="0" smtClean="0"/>
              <a:t>Tables of Database </a:t>
            </a:r>
            <a:r>
              <a:rPr lang="en-US" smtClean="0"/>
              <a:t>– (</a:t>
            </a:r>
            <a:r>
              <a:rPr lang="en-US" sz="2400" smtClean="0"/>
              <a:t>Data Dictionary)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2" y="1063375"/>
            <a:ext cx="6913418" cy="37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5"/>
            <a:ext cx="6332868" cy="857400"/>
          </a:xfrm>
        </p:spPr>
        <p:txBody>
          <a:bodyPr/>
          <a:lstStyle/>
          <a:p>
            <a:r>
              <a:rPr lang="en-US" dirty="0" smtClean="0"/>
              <a:t>System Design – ERD </a:t>
            </a:r>
            <a:r>
              <a:rPr lang="en-US" sz="2400" dirty="0" smtClean="0"/>
              <a:t>(Relational)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25" y="1063375"/>
            <a:ext cx="6925353" cy="40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ScreenShots and Live Demo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34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869232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>
              <a:buNone/>
            </a:pPr>
            <a:r>
              <a:rPr lang="en-US" sz="1800" dirty="0" smtClean="0"/>
              <a:t>Perks of using Bootstrap - Index </a:t>
            </a:r>
            <a:r>
              <a:rPr lang="en-US" sz="1800" dirty="0"/>
              <a:t>Page with Login</a:t>
            </a:r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96" y="769733"/>
            <a:ext cx="2028767" cy="36066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" y="221033"/>
            <a:ext cx="548700" cy="5487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>
              <a:buNone/>
            </a:pPr>
            <a:r>
              <a:rPr lang="en-US" sz="1800" dirty="0"/>
              <a:t>Index Page with Login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28" y="838905"/>
            <a:ext cx="2598600" cy="346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" y="221033"/>
            <a:ext cx="548700" cy="5487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2707519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Desktop </a:t>
            </a:r>
            <a:r>
              <a:rPr lang="en" sz="3000" dirty="0" smtClean="0">
                <a:latin typeface="Lexend Deca"/>
                <a:ea typeface="Lexend Deca"/>
                <a:cs typeface="Lexend Deca"/>
                <a:sym typeface="Lexend Deca"/>
              </a:rPr>
              <a:t>project (Web)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Index Page with Login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61" y="1208694"/>
            <a:ext cx="4007952" cy="2291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" y="221033"/>
            <a:ext cx="548700" cy="5487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2707519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Desktop </a:t>
            </a:r>
            <a:r>
              <a:rPr lang="en" sz="3000" dirty="0" smtClean="0">
                <a:latin typeface="Lexend Deca"/>
                <a:ea typeface="Lexend Deca"/>
                <a:cs typeface="Lexend Deca"/>
                <a:sym typeface="Lexend Deca"/>
              </a:rPr>
              <a:t>project (Web)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Home page when faculty logs In.</a:t>
            </a:r>
            <a:endParaRPr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9" y="1211010"/>
            <a:ext cx="4000598" cy="2282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" y="221033"/>
            <a:ext cx="548700" cy="5487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531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Work Division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49"/>
            <a:ext cx="6014400" cy="35311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85800" lvl="1" indent="-228600">
              <a:lnSpc>
                <a:spcPct val="120000"/>
              </a:lnSpc>
              <a:buClr>
                <a:schemeClr val="lt1"/>
              </a:buClr>
              <a:buSzPts val="3000"/>
              <a:buChar char="•"/>
            </a:pPr>
            <a:r>
              <a:rPr lang="en-US" sz="1800" dirty="0"/>
              <a:t>Arduino and circuit design: Ebenezer and </a:t>
            </a:r>
            <a:r>
              <a:rPr lang="en-US" sz="1800" dirty="0" smtClean="0"/>
              <a:t>Vraj</a:t>
            </a:r>
          </a:p>
          <a:p>
            <a:pPr marL="685800" lvl="1" indent="-228600">
              <a:lnSpc>
                <a:spcPct val="120000"/>
              </a:lnSpc>
              <a:buClr>
                <a:schemeClr val="lt1"/>
              </a:buClr>
              <a:buSzPts val="3000"/>
              <a:buChar char="•"/>
            </a:pPr>
            <a:r>
              <a:rPr lang="en-US" sz="1800" dirty="0" smtClean="0"/>
              <a:t>RaspberryPi: Ebenezer</a:t>
            </a:r>
            <a:endParaRPr lang="en-US" sz="1800" dirty="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/>
              <a:t>Box design: Ebenezer.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/>
              <a:t>Backend: Ebenezer &amp; Vraj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/>
              <a:t>Front </a:t>
            </a:r>
            <a:r>
              <a:rPr lang="en-US" sz="1800" dirty="0" smtClean="0"/>
              <a:t>end &amp; GUI: </a:t>
            </a:r>
            <a:r>
              <a:rPr lang="en-US" sz="1800" dirty="0"/>
              <a:t>Huseinali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 smtClean="0"/>
              <a:t>Database &amp; SQL: </a:t>
            </a:r>
            <a:r>
              <a:rPr lang="en-US" sz="1800" dirty="0"/>
              <a:t>Vraj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 smtClean="0"/>
              <a:t>Documentation</a:t>
            </a:r>
            <a:r>
              <a:rPr lang="en-US" sz="1800" dirty="0"/>
              <a:t>: </a:t>
            </a:r>
            <a:r>
              <a:rPr lang="en-US" sz="1800" dirty="0" smtClean="0"/>
              <a:t>Vraj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1800" dirty="0" smtClean="0"/>
              <a:t>Testing: All 3 of us.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Font typeface="Muli Light"/>
              <a:buChar char="•"/>
            </a:pPr>
            <a:r>
              <a:rPr lang="en-US" sz="1800" dirty="0"/>
              <a:t>Mobile-App: </a:t>
            </a:r>
            <a:r>
              <a:rPr lang="en-US" sz="1800" dirty="0" smtClean="0"/>
              <a:t>Huseinali</a:t>
            </a:r>
            <a:endParaRPr lang="en-US" sz="1800" dirty="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endParaRPr sz="18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5430982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</a:t>
            </a:r>
            <a:r>
              <a:rPr lang="en" sz="1800" b="1" dirty="0" smtClean="0">
                <a:latin typeface="Muli"/>
                <a:ea typeface="Muli"/>
                <a:cs typeface="Muli"/>
                <a:sym typeface="Muli"/>
              </a:rPr>
              <a:t>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62" y="288272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174" y="188667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983" y="2807424"/>
            <a:ext cx="1279700" cy="14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Cerberus - Live Project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49" y="1352549"/>
            <a:ext cx="3568887" cy="32263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 smtClean="0"/>
              <a:t>Guide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Mr. Krishnanand Rastogi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ym typeface="Verdan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73;p14"/>
          <p:cNvSpPr txBox="1">
            <a:spLocks noGrp="1"/>
          </p:cNvSpPr>
          <p:nvPr>
            <p:ph type="body" idx="1"/>
          </p:nvPr>
        </p:nvSpPr>
        <p:spPr>
          <a:xfrm>
            <a:off x="4418258" y="1352549"/>
            <a:ext cx="3568887" cy="32263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 smtClean="0"/>
              <a:t>Team</a:t>
            </a:r>
            <a:r>
              <a:rPr lang="en-US" u="sng" dirty="0" smtClean="0"/>
              <a:t> </a:t>
            </a:r>
            <a:r>
              <a:rPr lang="en-US" b="1" u="sng" dirty="0" smtClean="0"/>
              <a:t>Members</a:t>
            </a:r>
            <a:r>
              <a:rPr lang="en-US" dirty="0" smtClean="0"/>
              <a:t>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Ebenezer Isaac </a:t>
            </a:r>
            <a:br>
              <a:rPr lang="en-US" dirty="0" smtClean="0"/>
            </a:br>
            <a:r>
              <a:rPr lang="en-US" sz="1800" i="1" dirty="0" smtClean="0"/>
              <a:t>[522025] </a:t>
            </a:r>
            <a:br>
              <a:rPr lang="en-US" sz="1800" i="1" dirty="0" smtClean="0"/>
            </a:br>
            <a:endParaRPr lang="en-US" dirty="0" smtClean="0">
              <a:sym typeface="Verdan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ym typeface="Verdana"/>
              </a:rPr>
              <a:t>Lokhandwala </a:t>
            </a:r>
            <a:r>
              <a:rPr lang="en-US" dirty="0">
                <a:sym typeface="Verdana"/>
              </a:rPr>
              <a:t>Haji </a:t>
            </a:r>
            <a:r>
              <a:rPr lang="en-US" dirty="0" smtClean="0">
                <a:sym typeface="Verdana"/>
              </a:rPr>
              <a:t>Huseinali</a:t>
            </a:r>
            <a:br>
              <a:rPr lang="en-US" dirty="0" smtClean="0">
                <a:sym typeface="Verdana"/>
              </a:rPr>
            </a:br>
            <a:r>
              <a:rPr lang="en-US" sz="1800" dirty="0" smtClean="0">
                <a:sym typeface="Verdana"/>
              </a:rPr>
              <a:t>[522035]</a:t>
            </a:r>
            <a:br>
              <a:rPr lang="en-US" sz="1800" dirty="0" smtClean="0">
                <a:sym typeface="Verdana"/>
              </a:rPr>
            </a:br>
            <a:endParaRPr lang="en-US" dirty="0" smtClean="0">
              <a:sym typeface="Verdana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ym typeface="Verdana"/>
              </a:rPr>
              <a:t>Vraj R. Kotwala </a:t>
            </a:r>
            <a:br>
              <a:rPr lang="en-US" dirty="0" smtClean="0">
                <a:sym typeface="Verdana"/>
              </a:rPr>
            </a:br>
            <a:r>
              <a:rPr lang="en-US" sz="1800" dirty="0" smtClean="0"/>
              <a:t>[</a:t>
            </a:r>
            <a:r>
              <a:rPr lang="en-US" sz="1800" i="1" dirty="0"/>
              <a:t>522033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Summary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49" y="866400"/>
            <a:ext cx="6177091" cy="3386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None/>
            </a:pPr>
            <a:r>
              <a:rPr lang="en-US" sz="2800" dirty="0" smtClean="0"/>
              <a:t>Our project focuses on managing a distributed system of devices that are capable of scanning biometrics for the use of attendance for a large scope of stakeholders automatically on the basis of a timetable.</a:t>
            </a:r>
            <a:endParaRPr lang="en-US" sz="28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6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49" y="866400"/>
            <a:ext cx="5902771" cy="3386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None/>
            </a:pPr>
            <a:r>
              <a:rPr lang="en-US" sz="2800" dirty="0"/>
              <a:t>The student will be marked present through biometric (fingerprint) </a:t>
            </a:r>
            <a:r>
              <a:rPr lang="en-US" sz="2800" b="1" dirty="0"/>
              <a:t>module</a:t>
            </a:r>
            <a:r>
              <a:rPr lang="en-US" sz="2800" dirty="0"/>
              <a:t> and the attendance data can be accessed on our </a:t>
            </a:r>
            <a:r>
              <a:rPr lang="en-US" sz="2800" b="1" dirty="0"/>
              <a:t>website</a:t>
            </a:r>
            <a:r>
              <a:rPr lang="en-US" sz="2800" dirty="0"/>
              <a:t> by </a:t>
            </a:r>
            <a:r>
              <a:rPr lang="en-US" sz="2800" dirty="0" smtClean="0"/>
              <a:t>the users</a:t>
            </a:r>
            <a:r>
              <a:rPr lang="en-US" sz="2800" dirty="0"/>
              <a:t>.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63375"/>
            <a:ext cx="6624558" cy="3961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7346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Device (w RaspberryPi)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536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800" dirty="0" smtClean="0"/>
              <a:t>Enroll fingerprints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1800" dirty="0" smtClean="0"/>
              <a:t>Authentication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n" sz="1800" dirty="0"/>
              <a:t>Manage </a:t>
            </a:r>
            <a:r>
              <a:rPr lang="en" sz="1800" dirty="0" smtClean="0"/>
              <a:t>Faculty/ Admin </a:t>
            </a:r>
            <a:r>
              <a:rPr lang="en" sz="1800" dirty="0"/>
              <a:t>(Fingerprint data)</a:t>
            </a:r>
            <a:endParaRPr lang="en" sz="18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Manage Student (Fingerprint data)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" sz="1800" dirty="0" smtClean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smtClean="0"/>
              <a:t>Background Activities</a:t>
            </a:r>
            <a:r>
              <a:rPr lang="en-US" sz="1800" dirty="0" smtClean="0"/>
              <a:t>:</a:t>
            </a:r>
            <a:endParaRPr lang="en" sz="1800" dirty="0"/>
          </a:p>
          <a:p>
            <a:pPr lvl="0">
              <a:spcBef>
                <a:spcPts val="0"/>
              </a:spcBef>
            </a:pPr>
            <a:r>
              <a:rPr lang="en" sz="1800" u="sng" dirty="0" smtClean="0"/>
              <a:t>Sync</a:t>
            </a:r>
            <a:r>
              <a:rPr lang="en" sz="1800" dirty="0" smtClean="0"/>
              <a:t>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" sz="1800" dirty="0" smtClean="0"/>
              <a:t>Attendance to database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" sz="1800" dirty="0" smtClean="0"/>
              <a:t>Fetch templates from database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" sz="1800" dirty="0" smtClean="0"/>
              <a:t>Fetch timetable from database.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" sz="1800" dirty="0" smtClean="0"/>
              <a:t>Fetch PRN</a:t>
            </a:r>
            <a:endParaRPr lang="en-US" sz="1800" dirty="0" smtClean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38997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Web-App (made w Servlet)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267205"/>
            <a:ext cx="4242910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smtClean="0"/>
              <a:t>For Faculty</a:t>
            </a:r>
            <a:r>
              <a:rPr lang="en-US" sz="1800" dirty="0" smtClean="0"/>
              <a:t>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800" dirty="0" smtClean="0"/>
              <a:t>Login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800" dirty="0" smtClean="0"/>
              <a:t>Timetable Management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1800" dirty="0" smtClean="0"/>
              <a:t>Subjects Management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n" sz="1800" dirty="0" smtClean="0"/>
              <a:t>Student Management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Attendance Management (Manual)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Admin Management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Student Progression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OTP for devices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 dirty="0" smtClean="0"/>
              <a:t>Profile Management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" sz="18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" sz="1800" dirty="0" smtClean="0"/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Google Shape;104;p18"/>
          <p:cNvSpPr txBox="1">
            <a:spLocks/>
          </p:cNvSpPr>
          <p:nvPr/>
        </p:nvSpPr>
        <p:spPr>
          <a:xfrm>
            <a:off x="5043475" y="1331414"/>
            <a:ext cx="2927045" cy="333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lvl="0" indent="0">
              <a:spcBef>
                <a:spcPts val="0"/>
              </a:spcBef>
              <a:buNone/>
            </a:pPr>
            <a:r>
              <a:rPr lang="en-US" sz="1800" b="1" dirty="0"/>
              <a:t>For Students</a:t>
            </a:r>
            <a:r>
              <a:rPr lang="en-US" sz="1800" dirty="0" smtClean="0"/>
              <a:t>:</a:t>
            </a:r>
            <a:endParaRPr lang="en" sz="1800" dirty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Login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View Attendance</a:t>
            </a:r>
          </a:p>
          <a:p>
            <a:pPr lvl="0">
              <a:spcBef>
                <a:spcPts val="0"/>
              </a:spcBef>
            </a:pPr>
            <a:r>
              <a:rPr lang="en-US" sz="1800" dirty="0" smtClean="0"/>
              <a:t>Select Electives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 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3942959" cy="2111086"/>
          </a:xfrm>
        </p:spPr>
        <p:txBody>
          <a:bodyPr/>
          <a:lstStyle/>
          <a:p>
            <a:pPr marL="76200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On Device (RaspberryPi):</a:t>
            </a:r>
          </a:p>
          <a:p>
            <a:r>
              <a:rPr lang="en-US" sz="2000" dirty="0" smtClean="0"/>
              <a:t>OS: Raspbian</a:t>
            </a:r>
          </a:p>
          <a:p>
            <a:r>
              <a:rPr lang="en-US" sz="2000" dirty="0" smtClean="0"/>
              <a:t>Lang: Python</a:t>
            </a:r>
          </a:p>
          <a:p>
            <a:r>
              <a:rPr lang="en-US" sz="2000" dirty="0" smtClean="0"/>
              <a:t>Tool: Notepad++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11975" y="1354282"/>
            <a:ext cx="3942959" cy="235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buFont typeface="Muli Light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On Web-App</a:t>
            </a:r>
            <a:r>
              <a:rPr lang="en-US" sz="2000" b="1" dirty="0" smtClean="0"/>
              <a:t>:</a:t>
            </a:r>
          </a:p>
          <a:p>
            <a:r>
              <a:rPr lang="en-US" sz="2000" u="sng" dirty="0" smtClean="0"/>
              <a:t>frontend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AJAX, HTML, JS, CSS</a:t>
            </a:r>
          </a:p>
          <a:p>
            <a:r>
              <a:rPr lang="en-US" sz="2000" u="sng" dirty="0"/>
              <a:t>backend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smtClean="0"/>
              <a:t>Java-Servlet, JSP.</a:t>
            </a:r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0549" y="3495926"/>
            <a:ext cx="6935541" cy="101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76200" indent="0">
              <a:buFont typeface="Muli Light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Database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2000" dirty="0" smtClean="0"/>
              <a:t>MySQL</a:t>
            </a:r>
          </a:p>
          <a:p>
            <a:pPr marL="76200" indent="0">
              <a:buFont typeface="Muli Light"/>
              <a:buNone/>
            </a:pPr>
            <a:endParaRPr lang="en-US" dirty="0" smtClean="0"/>
          </a:p>
          <a:p>
            <a:pPr marL="76200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	Server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/>
              <a:t>Apache </a:t>
            </a:r>
            <a:r>
              <a:rPr lang="en-US" sz="2000" dirty="0" smtClean="0"/>
              <a:t>Tomcat 8.0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4" y="205976"/>
            <a:ext cx="548700" cy="5487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501914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395</Words>
  <Application>Microsoft Office PowerPoint</Application>
  <PresentationFormat>On-screen Show (16:9)</PresentationFormat>
  <Paragraphs>109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Verdana</vt:lpstr>
      <vt:lpstr>Lexend Deca</vt:lpstr>
      <vt:lpstr>Muli ExtraBold</vt:lpstr>
      <vt:lpstr>Arial</vt:lpstr>
      <vt:lpstr>Muli Light</vt:lpstr>
      <vt:lpstr>Muli</vt:lpstr>
      <vt:lpstr>Calibri</vt:lpstr>
      <vt:lpstr>Aliena template</vt:lpstr>
      <vt:lpstr>CERBERUS –  Biometric Attendance.</vt:lpstr>
      <vt:lpstr>Cerberus - Live Project</vt:lpstr>
      <vt:lpstr>1. Project Summary</vt:lpstr>
      <vt:lpstr>PowerPoint Presentation</vt:lpstr>
      <vt:lpstr>PowerPoint Presentation</vt:lpstr>
      <vt:lpstr>Architecture</vt:lpstr>
      <vt:lpstr>Scope of Device (w RaspberryPi)</vt:lpstr>
      <vt:lpstr>Scope of Web-App (made w Servlet)</vt:lpstr>
      <vt:lpstr>Tools and Technology Used:</vt:lpstr>
      <vt:lpstr>PowerPoint Presentation</vt:lpstr>
      <vt:lpstr>Tables of Database – (Data Dictionary)</vt:lpstr>
      <vt:lpstr>System Design – ERD (Relational)</vt:lpstr>
      <vt:lpstr>2. Implementation</vt:lpstr>
      <vt:lpstr>PowerPoint Presentation</vt:lpstr>
      <vt:lpstr>PowerPoint Presentation</vt:lpstr>
      <vt:lpstr>PowerPoint Presentation</vt:lpstr>
      <vt:lpstr>PowerPoint Presentation</vt:lpstr>
      <vt:lpstr>Project Work Division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CERBERUS –  Biometric Attendance.</dc:title>
  <cp:lastModifiedBy>Vraj Kotwala</cp:lastModifiedBy>
  <cp:revision>80</cp:revision>
  <dcterms:modified xsi:type="dcterms:W3CDTF">2019-09-26T21:22:12Z</dcterms:modified>
</cp:coreProperties>
</file>