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3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8152E-E096-4D8E-B41D-297DF8D1562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FFA1A-D7F1-4D56-8201-F7E1FA0A95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DAE-DE23-4827-B493-CC04098F72EF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836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346-8EF8-4AB1-A036-B0E85225DD3E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217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44-A16D-446F-9531-3FDE3CF69F14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9217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7DA2C1B-7846-4DA4-9ADF-64899B7FAAE3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1698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3131-74AC-42BD-A734-5EBB67B38548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4429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1C12-B068-484F-9E5D-DDDAC94DA946}" type="datetime1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6289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0F55-6105-478C-ABE4-44892A082173}" type="datetime1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587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31D-977A-4285-9BDE-E67586FAB0F8}" type="datetime1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1222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6AE-1C1F-4207-B8AB-93706FA92A2F}" type="datetime1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40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C295-8D56-48A0-B419-7FD4731C93E9}" type="datetime1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469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90C691A-9932-435A-BBA3-9D71776A6645}" type="datetime1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6211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8123F-3786-4B0F-883F-40F6EEBFBC80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ED6AD1-9C5C-4272-8554-26129AAD6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DAB70-9862-4FD0-A36B-CBE25A7E0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99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CF618-0829-4135-ADB8-F8A7F5383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134671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6000" dirty="0"/>
              <a:t>Food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C42144-6373-40D3-BF86-71D028B4B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2928730"/>
            <a:ext cx="8637072" cy="3564836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TEAM 3:</a:t>
            </a:r>
          </a:p>
          <a:p>
            <a:r>
              <a:rPr lang="en-US" dirty="0"/>
              <a:t>	Ebenezer Isaac </a:t>
            </a:r>
            <a:r>
              <a:rPr lang="en-US" dirty="0" err="1"/>
              <a:t>Veeraraju</a:t>
            </a:r>
            <a:endParaRPr lang="en-US" dirty="0"/>
          </a:p>
          <a:p>
            <a:r>
              <a:rPr lang="en-US" dirty="0"/>
              <a:t>	Edison Joseph J</a:t>
            </a:r>
          </a:p>
          <a:p>
            <a:r>
              <a:rPr lang="en-US" dirty="0"/>
              <a:t>	Esther </a:t>
            </a:r>
            <a:r>
              <a:rPr lang="en-US" dirty="0" err="1"/>
              <a:t>Keerthika</a:t>
            </a:r>
            <a:r>
              <a:rPr lang="en-US" dirty="0"/>
              <a:t> B</a:t>
            </a:r>
          </a:p>
          <a:p>
            <a:r>
              <a:rPr lang="en-US" dirty="0"/>
              <a:t>	Gayathri B</a:t>
            </a:r>
          </a:p>
          <a:p>
            <a:r>
              <a:rPr lang="en-US" dirty="0"/>
              <a:t>	Gnana </a:t>
            </a:r>
            <a:r>
              <a:rPr lang="en-US" dirty="0" err="1"/>
              <a:t>Selvi</a:t>
            </a:r>
            <a:r>
              <a:rPr lang="en-US" dirty="0"/>
              <a:t> </a:t>
            </a:r>
            <a:r>
              <a:rPr lang="en-US" dirty="0" err="1"/>
              <a:t>Agusta</a:t>
            </a:r>
            <a:r>
              <a:rPr lang="en-US" dirty="0"/>
              <a:t> A</a:t>
            </a:r>
          </a:p>
          <a:p>
            <a:r>
              <a:rPr lang="en-US" dirty="0"/>
              <a:t>	</a:t>
            </a:r>
            <a:r>
              <a:rPr lang="en-US" dirty="0" err="1"/>
              <a:t>Gowshikkumar</a:t>
            </a:r>
            <a:r>
              <a:rPr lang="en-US" dirty="0"/>
              <a:t> R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168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39AC3-5135-49F0-8093-568BEAAD4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856383"/>
          </a:xfrm>
        </p:spPr>
        <p:txBody>
          <a:bodyPr>
            <a:normAutofit/>
          </a:bodyPr>
          <a:lstStyle/>
          <a:p>
            <a:r>
              <a:rPr lang="en-US" sz="2800" u="sng" dirty="0"/>
              <a:t>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767142-0051-4E30-A0E6-DB5DF1E8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802297"/>
            <a:ext cx="8637072" cy="4253946"/>
          </a:xfrm>
        </p:spPr>
        <p:txBody>
          <a:bodyPr/>
          <a:lstStyle/>
          <a:p>
            <a:r>
              <a:rPr lang="en-US" dirty="0"/>
              <a:t>                                        </a:t>
            </a:r>
          </a:p>
          <a:p>
            <a:r>
              <a:rPr lang="en-US" dirty="0"/>
              <a:t>			A web application to facilitate online ordering of dishes for restaurants and their delivery through a user friendly interface for the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297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23D3E-B7A7-4F36-B670-B4764C83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1200939"/>
          </a:xfrm>
        </p:spPr>
        <p:txBody>
          <a:bodyPr>
            <a:normAutofit/>
          </a:bodyPr>
          <a:lstStyle/>
          <a:p>
            <a:r>
              <a:rPr lang="en-US" sz="4000" u="sng" dirty="0"/>
              <a:t>Language: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DCBA35-21DD-4B43-AD0C-79A97F555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2266122"/>
            <a:ext cx="8637072" cy="3988904"/>
          </a:xfrm>
        </p:spPr>
        <p:txBody>
          <a:bodyPr>
            <a:normAutofit/>
          </a:bodyPr>
          <a:lstStyle/>
          <a:p>
            <a:r>
              <a:rPr lang="en-US" dirty="0"/>
              <a:t>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Front End </a:t>
            </a:r>
            <a:r>
              <a:rPr lang="en-US" b="1" dirty="0" smtClean="0"/>
              <a:t>Designing			:     </a:t>
            </a:r>
            <a:endParaRPr lang="en-US" b="1" dirty="0"/>
          </a:p>
          <a:p>
            <a:pPr marL="3943350" lvl="8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  <a:endParaRPr lang="en-US" dirty="0"/>
          </a:p>
          <a:p>
            <a:pPr marL="3943350" lvl="8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Java Script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 End and </a:t>
            </a:r>
            <a:r>
              <a:rPr lang="en-US" b="1" dirty="0" smtClean="0"/>
              <a:t>Database  		:</a:t>
            </a:r>
            <a:r>
              <a:rPr lang="en-US" b="1" dirty="0" smtClean="0"/>
              <a:t>	</a:t>
            </a:r>
            <a:r>
              <a:rPr lang="en-US" b="1" dirty="0" smtClean="0"/>
              <a:t>XML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IDE					:	VS Code</a:t>
            </a:r>
            <a:endParaRPr lang="en-US" b="1" dirty="0" smtClean="0"/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618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42B0A-3B32-4229-AC01-8E4F33D0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4"/>
            <a:ext cx="8637073" cy="657600"/>
          </a:xfrm>
        </p:spPr>
        <p:txBody>
          <a:bodyPr>
            <a:normAutofit/>
          </a:bodyPr>
          <a:lstStyle/>
          <a:p>
            <a:r>
              <a:rPr lang="en-US" sz="4000" b="1" dirty="0"/>
              <a:t>Features: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75E2B6-6CAD-489F-B50A-B44EFBE9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736036"/>
            <a:ext cx="8637072" cy="34455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 </a:t>
            </a:r>
            <a:r>
              <a:rPr lang="en-US" sz="2400" b="1" dirty="0" smtClean="0"/>
              <a:t>Profile: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Customer </a:t>
            </a:r>
            <a:r>
              <a:rPr lang="en-US" sz="2400" dirty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Phone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address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28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75FB3-93E1-49CE-A96A-7767925D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922644"/>
          </a:xfrm>
        </p:spPr>
        <p:txBody>
          <a:bodyPr>
            <a:normAutofit/>
          </a:bodyPr>
          <a:lstStyle/>
          <a:p>
            <a:r>
              <a:rPr lang="en-US" sz="3200" b="1" dirty="0"/>
              <a:t>2. Main Menu: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194BB2-6FA4-4EA9-8B75-908BE25FC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868557"/>
            <a:ext cx="8637072" cy="25974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Sorting to cuisine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Multiple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Adding to the  cart	</a:t>
            </a:r>
            <a:r>
              <a:rPr lang="en-US" sz="2200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97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8DB75-47CA-4CF4-B77D-31BEB63A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856383"/>
          </a:xfrm>
        </p:spPr>
        <p:txBody>
          <a:bodyPr>
            <a:normAutofit/>
          </a:bodyPr>
          <a:lstStyle/>
          <a:p>
            <a:r>
              <a:rPr lang="en-US" sz="4000" dirty="0"/>
              <a:t>3. Order: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22B5DC-E135-4423-89CA-6407E9755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2014330"/>
            <a:ext cx="8637072" cy="37901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 From The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Delivery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 Confirmation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Delivery Valet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7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96C7A-96C6-40F6-9751-3D252543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2782957"/>
            <a:ext cx="9603275" cy="202758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AD1-9C5C-4272-8554-26129AAD69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5546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65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WELCOME</vt:lpstr>
      <vt:lpstr> Food Delivery</vt:lpstr>
      <vt:lpstr>INTRODUCTION:</vt:lpstr>
      <vt:lpstr>Language:</vt:lpstr>
      <vt:lpstr>Features:</vt:lpstr>
      <vt:lpstr>2. Main Menu:</vt:lpstr>
      <vt:lpstr>3. Order: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esther bala</dc:creator>
  <cp:lastModifiedBy>Ebenezer Isaac</cp:lastModifiedBy>
  <cp:revision>10</cp:revision>
  <dcterms:created xsi:type="dcterms:W3CDTF">2020-12-30T06:54:29Z</dcterms:created>
  <dcterms:modified xsi:type="dcterms:W3CDTF">2020-12-30T09:01:01Z</dcterms:modified>
</cp:coreProperties>
</file>