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5D16FD-3433-4118-BA38-937753BD44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4F3DF0-A1CD-4991-A75C-0A51719FE4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Write a program to illustrates connecting to the Authors database, querying the database and processing the result.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DATABASES</a:t>
            </a:r>
            <a:endParaRPr lang="en-US" sz="2400" dirty="0"/>
          </a:p>
        </p:txBody>
      </p:sp>
      <p:pic>
        <p:nvPicPr>
          <p:cNvPr id="5" name="Picture Placeholder 4" descr="WhatsApp Image 2021-08-22 at 8.22.20 PM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33" r="963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Databases  for  all  programs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Create </a:t>
            </a:r>
            <a:r>
              <a:rPr lang="en-GB" dirty="0" smtClean="0"/>
              <a:t>get connection object using the help of db connection helper </a:t>
            </a:r>
            <a:r>
              <a:rPr lang="en-GB" dirty="0" smtClean="0"/>
              <a:t>class</a:t>
            </a:r>
          </a:p>
          <a:p>
            <a:endParaRPr lang="en-GB" dirty="0" smtClean="0"/>
          </a:p>
          <a:p>
            <a:r>
              <a:rPr lang="en-GB" dirty="0" smtClean="0"/>
              <a:t>Get </a:t>
            </a:r>
            <a:r>
              <a:rPr lang="en-GB" dirty="0" smtClean="0"/>
              <a:t>choice input from user, display, insert, delete </a:t>
            </a:r>
            <a:r>
              <a:rPr lang="en-GB" dirty="0" smtClean="0"/>
              <a:t>record.</a:t>
            </a:r>
          </a:p>
          <a:p>
            <a:endParaRPr lang="en-GB" dirty="0" smtClean="0"/>
          </a:p>
          <a:p>
            <a:r>
              <a:rPr lang="en-GB" dirty="0" smtClean="0"/>
              <a:t>G</a:t>
            </a:r>
            <a:r>
              <a:rPr lang="en-GB" dirty="0" smtClean="0"/>
              <a:t>et </a:t>
            </a:r>
            <a:r>
              <a:rPr lang="en-GB" dirty="0" smtClean="0"/>
              <a:t>appropriate input if needed according to users choice </a:t>
            </a:r>
            <a:r>
              <a:rPr lang="en-GB" dirty="0" smtClean="0"/>
              <a:t>first name </a:t>
            </a:r>
            <a:r>
              <a:rPr lang="en-GB" dirty="0" smtClean="0"/>
              <a:t>and last name for insert choice  id for delete record </a:t>
            </a:r>
            <a:r>
              <a:rPr lang="en-GB" dirty="0" smtClean="0"/>
              <a:t>choice.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r>
              <a:rPr lang="en-GB" dirty="0" smtClean="0"/>
              <a:t>erform </a:t>
            </a:r>
            <a:r>
              <a:rPr lang="en-GB" dirty="0" smtClean="0"/>
              <a:t>action chosen by user,  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insert - insert record by input given by </a:t>
            </a:r>
            <a:r>
              <a:rPr lang="en-GB" dirty="0" smtClean="0"/>
              <a:t>user.</a:t>
            </a:r>
          </a:p>
          <a:p>
            <a:endParaRPr lang="en-GB" dirty="0" smtClean="0"/>
          </a:p>
          <a:p>
            <a:r>
              <a:rPr lang="en-GB" dirty="0" smtClean="0"/>
              <a:t> display </a:t>
            </a:r>
            <a:r>
              <a:rPr lang="en-GB" dirty="0" smtClean="0"/>
              <a:t>- run select query and display </a:t>
            </a:r>
            <a:r>
              <a:rPr lang="en-GB" dirty="0" smtClean="0"/>
              <a:t>records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delete </a:t>
            </a:r>
            <a:r>
              <a:rPr lang="en-GB" dirty="0" smtClean="0"/>
              <a:t>- delete the record selected by user to be deleted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8" name="Content Placeholder 7" descr="WhatsApp Image 2021-08-22 at 9.45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500306"/>
            <a:ext cx="181927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WhatsApp Image 2021-08-22 at 9.46.0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500306"/>
            <a:ext cx="2000250" cy="371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WhatsApp Image 2021-08-22 at 9.46.0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428868"/>
            <a:ext cx="4000528" cy="371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</TotalTime>
  <Words>121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JAVA SEMINAR</vt:lpstr>
      <vt:lpstr>DATABASES</vt:lpstr>
      <vt:lpstr>STEPS:</vt:lpstr>
      <vt:lpstr>STEPS:</vt:lpstr>
      <vt:lpstr>OUTPUT: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4</cp:revision>
  <dcterms:created xsi:type="dcterms:W3CDTF">2021-08-22T15:12:51Z</dcterms:created>
  <dcterms:modified xsi:type="dcterms:W3CDTF">2021-08-22T16:27:54Z</dcterms:modified>
</cp:coreProperties>
</file>