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CEC0E3-F7AE-4713-A0F5-7A9D9F4C7EE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F5660A-FC4E-4D9E-84D8-29E02D897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10. Design and implement a JAVA JSP Program to get student information through a HTML and create a JAVA Bean </a:t>
            </a:r>
            <a:r>
              <a:rPr lang="en-US" b="1" dirty="0" smtClean="0"/>
              <a:t> Class</a:t>
            </a:r>
            <a:r>
              <a:rPr lang="en-US" b="1" dirty="0"/>
              <a:t>, populate Bean and display the same information through another JSP.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SEMINAR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rial Black" pitchFamily="34" charset="0"/>
              </a:rPr>
              <a:t>STEPS: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 “APACHE TOMCAT” application server zip file and extract it.</a:t>
            </a:r>
          </a:p>
          <a:p>
            <a:endParaRPr lang="en-GB" dirty="0" smtClean="0"/>
          </a:p>
          <a:p>
            <a:r>
              <a:rPr lang="en-GB" dirty="0" smtClean="0"/>
              <a:t>In eclipse IDE(ENTERPRISE EDITION) </a:t>
            </a:r>
            <a:r>
              <a:rPr lang="en-GB" b="1" dirty="0" smtClean="0"/>
              <a:t>Add</a:t>
            </a:r>
            <a:r>
              <a:rPr lang="en-GB" dirty="0" smtClean="0"/>
              <a:t> the tomcat server and </a:t>
            </a:r>
            <a:r>
              <a:rPr lang="en-GB" b="1" dirty="0" smtClean="0"/>
              <a:t>start</a:t>
            </a:r>
            <a:r>
              <a:rPr lang="en-GB" dirty="0" smtClean="0"/>
              <a:t> the server.</a:t>
            </a:r>
          </a:p>
          <a:p>
            <a:endParaRPr lang="en-GB" dirty="0" smtClean="0"/>
          </a:p>
          <a:p>
            <a:r>
              <a:rPr lang="en-GB" dirty="0" smtClean="0"/>
              <a:t>In web browser, localhost:8080 tomcat server get started.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eclipse IDE ,one JAVA file and two JSP file has to be created.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The above displayed form gets displayed when the program gets run</a:t>
            </a:r>
            <a:endParaRPr lang="en-US" sz="2400" dirty="0"/>
          </a:p>
        </p:txBody>
      </p:sp>
      <p:pic>
        <p:nvPicPr>
          <p:cNvPr id="5" name="Picture Placeholder 4" descr="Screenshot (36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65" t="15463" r="1694" b="17098"/>
          <a:stretch>
            <a:fillRect/>
          </a:stretch>
        </p:blipFill>
        <p:spPr>
          <a:xfrm>
            <a:off x="0" y="-1"/>
            <a:ext cx="9144000" cy="4733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When submit button is clicked the form gets displayed through another </a:t>
            </a:r>
            <a:r>
              <a:rPr lang="en-GB" sz="2400" dirty="0" err="1" smtClean="0"/>
              <a:t>jsp</a:t>
            </a:r>
            <a:endParaRPr lang="en-US" sz="2400" dirty="0"/>
          </a:p>
        </p:txBody>
      </p:sp>
      <p:pic>
        <p:nvPicPr>
          <p:cNvPr id="5" name="Picture Placeholder 4" descr="Screenshot (36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636" t="11886" r="-820" b="21768"/>
          <a:stretch>
            <a:fillRect/>
          </a:stretch>
        </p:blipFill>
        <p:spPr>
          <a:xfrm>
            <a:off x="0" y="1"/>
            <a:ext cx="9144000" cy="490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</TotalTime>
  <Words>118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JAVA SEMINAR</vt:lpstr>
      <vt:lpstr>STEPS:</vt:lpstr>
      <vt:lpstr>OUTPUT:</vt:lpstr>
      <vt:lpstr>Output: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Gayathri</cp:lastModifiedBy>
  <cp:revision>4</cp:revision>
  <dcterms:created xsi:type="dcterms:W3CDTF">2021-08-22T14:14:47Z</dcterms:created>
  <dcterms:modified xsi:type="dcterms:W3CDTF">2021-08-22T15:11:48Z</dcterms:modified>
</cp:coreProperties>
</file>