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CAFD15-2130-458D-A4DE-F681019E512D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7207AAD-BA48-4C26-AB53-96A21201F6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043494" cy="2386582"/>
          </a:xfrm>
        </p:spPr>
        <p:txBody>
          <a:bodyPr>
            <a:noAutofit/>
          </a:bodyPr>
          <a:lstStyle/>
          <a:p>
            <a:r>
              <a:rPr lang="en-GB" b="1" dirty="0" smtClean="0"/>
              <a:t>12. Write a Java Message Service program to implement a simple client server application </a:t>
            </a:r>
          </a:p>
          <a:p>
            <a:r>
              <a:rPr lang="en-GB" b="1" dirty="0" smtClean="0"/>
              <a:t>using publisher/subscriber messaging domain.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SEMINAR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INSTALL </a:t>
            </a:r>
            <a:r>
              <a:rPr lang="en-GB" sz="2400" b="1" dirty="0" smtClean="0"/>
              <a:t>glassfish </a:t>
            </a:r>
            <a:r>
              <a:rPr lang="en-GB" sz="2400" dirty="0" smtClean="0"/>
              <a:t>application server and add it to </a:t>
            </a:r>
            <a:r>
              <a:rPr lang="en-GB" sz="2400" dirty="0" err="1" smtClean="0"/>
              <a:t>netbeans</a:t>
            </a:r>
            <a:r>
              <a:rPr lang="en-GB" sz="2400" dirty="0" smtClean="0"/>
              <a:t> IDE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pic>
        <p:nvPicPr>
          <p:cNvPr id="4" name="Content Placeholder 3" descr="Screenshot (38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0294" t="16868" r="18014" b="16105"/>
          <a:stretch>
            <a:fillRect/>
          </a:stretch>
        </p:blipFill>
        <p:spPr>
          <a:xfrm>
            <a:off x="214282" y="1497426"/>
            <a:ext cx="8839146" cy="464621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smtClean="0"/>
              <a:t>GLASSFISH </a:t>
            </a:r>
            <a:r>
              <a:rPr lang="en-GB" sz="2400" dirty="0" smtClean="0"/>
              <a:t> server  get  started.</a:t>
            </a:r>
            <a:endParaRPr lang="en-US" sz="2400" dirty="0"/>
          </a:p>
        </p:txBody>
      </p:sp>
      <p:pic>
        <p:nvPicPr>
          <p:cNvPr id="4" name="Content Placeholder 3" descr="Screenshot (39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new project as enterprise application .</a:t>
            </a:r>
          </a:p>
          <a:p>
            <a:endParaRPr lang="en-GB" dirty="0" smtClean="0"/>
          </a:p>
          <a:p>
            <a:r>
              <a:rPr lang="en-GB" dirty="0" smtClean="0"/>
              <a:t>And create message driven class </a:t>
            </a:r>
            <a:r>
              <a:rPr lang="en-GB" b="1" dirty="0" smtClean="0"/>
              <a:t>“MYLISTENER.JAVA”</a:t>
            </a:r>
          </a:p>
          <a:p>
            <a:endParaRPr lang="en-GB" b="1" dirty="0" smtClean="0"/>
          </a:p>
          <a:p>
            <a:r>
              <a:rPr lang="en-GB" dirty="0" smtClean="0"/>
              <a:t>Java class as “</a:t>
            </a:r>
            <a:r>
              <a:rPr lang="en-GB" b="1" dirty="0" smtClean="0"/>
              <a:t>MYSENDER.JAVA”</a:t>
            </a:r>
          </a:p>
          <a:p>
            <a:endParaRPr lang="en-GB" b="1" dirty="0" smtClean="0"/>
          </a:p>
          <a:p>
            <a:r>
              <a:rPr lang="en-GB" dirty="0" smtClean="0"/>
              <a:t>One  default HTML file </a:t>
            </a:r>
            <a:r>
              <a:rPr lang="en-GB" b="1" dirty="0" smtClean="0"/>
              <a:t>“INDEX.HTML”.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two JNDI </a:t>
            </a:r>
          </a:p>
          <a:p>
            <a:endParaRPr lang="en-GB" dirty="0" smtClean="0"/>
          </a:p>
          <a:p>
            <a:r>
              <a:rPr lang="en-GB" dirty="0" smtClean="0"/>
              <a:t>Create connection factory named  </a:t>
            </a:r>
            <a:r>
              <a:rPr lang="en-GB" b="1" dirty="0" err="1" smtClean="0"/>
              <a:t>myTopicConnectionFactory</a:t>
            </a:r>
            <a:r>
              <a:rPr lang="en-GB" b="1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Create destination resource named </a:t>
            </a:r>
            <a:r>
              <a:rPr lang="en-GB" b="1" dirty="0" err="1" smtClean="0"/>
              <a:t>myTopic</a:t>
            </a:r>
            <a:endParaRPr lang="en-GB" b="1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After creating JNDI, create the mentioned files.</a:t>
            </a:r>
            <a:br>
              <a:rPr lang="en-GB" dirty="0" smtClean="0"/>
            </a:b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DEPLOY the project.</a:t>
            </a:r>
          </a:p>
          <a:p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 err="1" smtClean="0"/>
              <a:t>successfull</a:t>
            </a:r>
            <a:r>
              <a:rPr lang="en-GB" dirty="0" smtClean="0"/>
              <a:t> build.</a:t>
            </a:r>
          </a:p>
          <a:p>
            <a:endParaRPr lang="en-GB" dirty="0" smtClean="0"/>
          </a:p>
          <a:p>
            <a:r>
              <a:rPr lang="en-GB" dirty="0" smtClean="0"/>
              <a:t>In glassfish console , launch the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pic>
        <p:nvPicPr>
          <p:cNvPr id="4" name="Content Placeholder 3" descr="WhatsApp Image 2021-08-22 at 10.12.09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927324"/>
            <a:ext cx="7772400" cy="36129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OUTPUT:</a:t>
            </a:r>
            <a:endParaRPr lang="en-US" dirty="0"/>
          </a:p>
        </p:txBody>
      </p:sp>
      <p:pic>
        <p:nvPicPr>
          <p:cNvPr id="7" name="Content Placeholder 6" descr="WhatsApp Image 2021-08-22 at 10.12.2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538" y="1571611"/>
            <a:ext cx="6429419" cy="2928959"/>
          </a:xfrm>
        </p:spPr>
      </p:pic>
      <p:pic>
        <p:nvPicPr>
          <p:cNvPr id="8" name="Picture 7" descr="WhatsApp Image 2021-08-22 at 10.12.4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929199"/>
            <a:ext cx="6786610" cy="1233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CONSOLE:</a:t>
            </a:r>
            <a:endParaRPr lang="en-US" dirty="0"/>
          </a:p>
        </p:txBody>
      </p:sp>
      <p:pic>
        <p:nvPicPr>
          <p:cNvPr id="4" name="Content Placeholder 3" descr="WhatsApp Image 2021-08-22 at 10.13.2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285860"/>
            <a:ext cx="7772400" cy="4357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</TotalTime>
  <Words>100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JAVA SEMINAR</vt:lpstr>
      <vt:lpstr>INSTALL glassfish application server and add it to netbeans IDE </vt:lpstr>
      <vt:lpstr>GLASSFISH  server  get  started.</vt:lpstr>
      <vt:lpstr>STEPS :</vt:lpstr>
      <vt:lpstr>STEPS:</vt:lpstr>
      <vt:lpstr>STEPS:</vt:lpstr>
      <vt:lpstr>OUTPUT:</vt:lpstr>
      <vt:lpstr>OUTPUT:</vt:lpstr>
      <vt:lpstr>CONSOLE: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SEMINAR</dc:title>
  <dc:creator>Gayathri</dc:creator>
  <cp:lastModifiedBy>Gayathri</cp:lastModifiedBy>
  <cp:revision>2</cp:revision>
  <dcterms:created xsi:type="dcterms:W3CDTF">2021-08-22T16:36:29Z</dcterms:created>
  <dcterms:modified xsi:type="dcterms:W3CDTF">2021-08-22T16:49:52Z</dcterms:modified>
</cp:coreProperties>
</file>