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3CDFA7-344F-48D2-AF5D-00A71A47C4F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C8DAE12-1743-4B71-8AD1-A4F4997C22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600" b="1" dirty="0" smtClean="0"/>
              <a:t>2. Querying the Database books. Write a program which allows the user to enter any query into the program. The program should displays the result of a query in a </a:t>
            </a:r>
            <a:r>
              <a:rPr lang="en-GB" sz="2600" b="1" dirty="0" err="1" smtClean="0"/>
              <a:t>JTable</a:t>
            </a:r>
            <a:r>
              <a:rPr lang="en-GB" sz="2600" b="1" dirty="0" smtClean="0"/>
              <a:t>, using an object </a:t>
            </a:r>
            <a:r>
              <a:rPr lang="en-GB" sz="2600" b="1" dirty="0" err="1" smtClean="0"/>
              <a:t>TableModel</a:t>
            </a:r>
            <a:r>
              <a:rPr lang="en-GB" sz="2600" b="1" dirty="0" smtClean="0"/>
              <a:t> to provide the data to the </a:t>
            </a:r>
            <a:r>
              <a:rPr lang="en-GB" sz="2600" b="1" dirty="0" err="1" smtClean="0"/>
              <a:t>JTable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US" dirty="0"/>
          </a:p>
        </p:txBody>
      </p:sp>
      <p:pic>
        <p:nvPicPr>
          <p:cNvPr id="4" name="Content Placeholder 3" descr="WhatsApp Image 2021-08-22 at 8.22.20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79" y="2104674"/>
            <a:ext cx="5445243" cy="439616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reate </a:t>
            </a:r>
            <a:r>
              <a:rPr lang="en-US" dirty="0" err="1" smtClean="0"/>
              <a:t>jframe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reate </a:t>
            </a:r>
            <a:r>
              <a:rPr lang="en-US" dirty="0" smtClean="0"/>
              <a:t>appropriate </a:t>
            </a:r>
            <a:r>
              <a:rPr lang="en-US" dirty="0" err="1" smtClean="0"/>
              <a:t>javaFx</a:t>
            </a:r>
            <a:r>
              <a:rPr lang="en-US" dirty="0" smtClean="0"/>
              <a:t> control objects like </a:t>
            </a:r>
            <a:r>
              <a:rPr lang="en-US" dirty="0" err="1" smtClean="0"/>
              <a:t>JTextArea</a:t>
            </a:r>
            <a:r>
              <a:rPr lang="en-US" dirty="0" smtClean="0"/>
              <a:t>, Buttons and </a:t>
            </a:r>
            <a:r>
              <a:rPr lang="en-US" dirty="0" err="1" smtClean="0"/>
              <a:t>Jtable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reate </a:t>
            </a:r>
            <a:r>
              <a:rPr lang="en-US" dirty="0" smtClean="0"/>
              <a:t>result set table model object for the table, creates database connection in </a:t>
            </a:r>
            <a:r>
              <a:rPr lang="en-US" dirty="0" smtClean="0"/>
              <a:t>constructor.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</a:t>
            </a:r>
            <a:r>
              <a:rPr lang="en-GB" sz="2400" dirty="0" smtClean="0"/>
              <a:t>efine </a:t>
            </a:r>
            <a:r>
              <a:rPr lang="en-GB" sz="2400" dirty="0" err="1" smtClean="0"/>
              <a:t>relevent</a:t>
            </a:r>
            <a:r>
              <a:rPr lang="en-GB" sz="2400" dirty="0" smtClean="0"/>
              <a:t> </a:t>
            </a:r>
            <a:r>
              <a:rPr lang="en-GB" sz="2400" dirty="0" smtClean="0"/>
              <a:t>functions in the above mentioned class like </a:t>
            </a:r>
            <a:r>
              <a:rPr lang="en-GB" sz="2400" dirty="0" err="1" smtClean="0"/>
              <a:t>setQuery</a:t>
            </a:r>
            <a:r>
              <a:rPr lang="en-GB" sz="2400" dirty="0" smtClean="0"/>
              <a:t>, </a:t>
            </a:r>
            <a:r>
              <a:rPr lang="en-GB" sz="2400" dirty="0" err="1" smtClean="0"/>
              <a:t>getColumnName</a:t>
            </a:r>
            <a:r>
              <a:rPr lang="en-GB" sz="2400" dirty="0" smtClean="0"/>
              <a:t>, </a:t>
            </a:r>
            <a:r>
              <a:rPr lang="en-GB" sz="2400" dirty="0" err="1" smtClean="0"/>
              <a:t>getColumnClass</a:t>
            </a:r>
            <a:r>
              <a:rPr lang="en-GB" sz="2400" dirty="0" smtClean="0"/>
              <a:t>, </a:t>
            </a:r>
            <a:r>
              <a:rPr lang="en-GB" sz="2400" dirty="0" err="1" smtClean="0"/>
              <a:t>getRowCount</a:t>
            </a:r>
            <a:r>
              <a:rPr lang="en-GB" sz="2400" dirty="0" smtClean="0"/>
              <a:t>, </a:t>
            </a:r>
            <a:r>
              <a:rPr lang="en-GB" sz="2400" dirty="0" err="1" smtClean="0"/>
              <a:t>getColumnCount</a:t>
            </a:r>
            <a:r>
              <a:rPr lang="en-GB" sz="2400" dirty="0" smtClean="0"/>
              <a:t>, </a:t>
            </a:r>
            <a:r>
              <a:rPr lang="en-GB" sz="2400" dirty="0" err="1" smtClean="0"/>
              <a:t>getValueAt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A</a:t>
            </a:r>
            <a:r>
              <a:rPr lang="en-GB" sz="2400" dirty="0" smtClean="0"/>
              <a:t>dd </a:t>
            </a:r>
            <a:r>
              <a:rPr lang="en-GB" sz="2400" dirty="0" smtClean="0"/>
              <a:t>on click listener to submit button sends entered query to </a:t>
            </a:r>
            <a:r>
              <a:rPr lang="en-GB" sz="2400" dirty="0" err="1" smtClean="0"/>
              <a:t>setQuery</a:t>
            </a:r>
            <a:r>
              <a:rPr lang="en-GB" sz="2400" dirty="0" smtClean="0"/>
              <a:t> function, which in turn gets result set object for that query, then updates the table by calling </a:t>
            </a:r>
            <a:r>
              <a:rPr lang="en-GB" sz="2400" dirty="0" err="1" smtClean="0"/>
              <a:t>inbuild</a:t>
            </a:r>
            <a:r>
              <a:rPr lang="en-GB" sz="2400" dirty="0" smtClean="0"/>
              <a:t> function </a:t>
            </a:r>
            <a:r>
              <a:rPr lang="en-GB" sz="2400" dirty="0" err="1" smtClean="0"/>
              <a:t>fireTableStructureChanged</a:t>
            </a:r>
            <a:r>
              <a:rPr lang="en-GB" sz="24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I</a:t>
            </a:r>
            <a:r>
              <a:rPr lang="en-GB" dirty="0" smtClean="0"/>
              <a:t>n </a:t>
            </a:r>
            <a:r>
              <a:rPr lang="en-GB" dirty="0" smtClean="0"/>
              <a:t>submit listener, the filter </a:t>
            </a:r>
            <a:r>
              <a:rPr lang="en-GB" dirty="0" err="1" smtClean="0"/>
              <a:t>regex</a:t>
            </a:r>
            <a:r>
              <a:rPr lang="en-GB" dirty="0" smtClean="0"/>
              <a:t> text is taken as input and the values in the table is sorted using </a:t>
            </a:r>
            <a:r>
              <a:rPr lang="en-GB" dirty="0" err="1" smtClean="0"/>
              <a:t>TableRowSorter's</a:t>
            </a:r>
            <a:r>
              <a:rPr lang="en-GB" dirty="0" smtClean="0"/>
              <a:t> </a:t>
            </a:r>
            <a:r>
              <a:rPr lang="en-GB" dirty="0" err="1" smtClean="0"/>
              <a:t>regexFilter</a:t>
            </a:r>
            <a:r>
              <a:rPr lang="en-GB" dirty="0" smtClean="0"/>
              <a:t> </a:t>
            </a:r>
            <a:r>
              <a:rPr lang="en-GB" dirty="0" smtClean="0"/>
              <a:t>function.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4" name="Content Placeholder 3" descr="WhatsApp Image 2021-08-22 at 9.46.4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0504"/>
            <a:ext cx="8258204" cy="410231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4" name="Content Placeholder 3" descr="WhatsApp Image 2021-08-22 at 9.47.3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2609"/>
            <a:ext cx="8229600" cy="409810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173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JAVA SEMINAR</vt:lpstr>
      <vt:lpstr>DATABASE</vt:lpstr>
      <vt:lpstr>STEPS:</vt:lpstr>
      <vt:lpstr>STEPS:</vt:lpstr>
      <vt:lpstr>STEPS:</vt:lpstr>
      <vt:lpstr>OUTPUT:</vt:lpstr>
      <vt:lpstr>OUTPUT: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Gayathri</cp:lastModifiedBy>
  <cp:revision>3</cp:revision>
  <dcterms:created xsi:type="dcterms:W3CDTF">2021-08-22T15:25:08Z</dcterms:created>
  <dcterms:modified xsi:type="dcterms:W3CDTF">2021-08-22T16:27:24Z</dcterms:modified>
</cp:coreProperties>
</file>