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4252296-A232-4D80-A298-C9367D29918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661218C-F70F-40E6-979C-0869CAF40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252296-A232-4D80-A298-C9367D29918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61218C-F70F-40E6-979C-0869CAF407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4252296-A232-4D80-A298-C9367D29918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661218C-F70F-40E6-979C-0869CAF40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4252296-A232-4D80-A298-C9367D29918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661218C-F70F-40E6-979C-0869CAF40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114932" cy="2315144"/>
          </a:xfrm>
        </p:spPr>
        <p:txBody>
          <a:bodyPr>
            <a:noAutofit/>
          </a:bodyPr>
          <a:lstStyle/>
          <a:p>
            <a:pPr lvl="0"/>
            <a:r>
              <a:rPr lang="en-GB" sz="2000" b="1" dirty="0" smtClean="0"/>
              <a:t>4</a:t>
            </a:r>
            <a:r>
              <a:rPr lang="en-GB" sz="2000" b="1" dirty="0" smtClean="0"/>
              <a:t>. </a:t>
            </a:r>
            <a:r>
              <a:rPr lang="en-IN" sz="2000" b="1" dirty="0" smtClean="0"/>
              <a:t>Write a program to present an address book app that enables you to browse existing entries, add </a:t>
            </a:r>
            <a:r>
              <a:rPr lang="en-IN" sz="2000" b="1" dirty="0" err="1" smtClean="0"/>
              <a:t>newentries</a:t>
            </a:r>
            <a:r>
              <a:rPr lang="en-IN" sz="2000" b="1" dirty="0" smtClean="0"/>
              <a:t> and search for entries with a specific last name using prepared statements.</a:t>
            </a:r>
            <a:endParaRPr lang="en-US" sz="2000" b="1" dirty="0" smtClean="0"/>
          </a:p>
          <a:p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714620"/>
            <a:ext cx="4043385" cy="286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Create </a:t>
            </a:r>
            <a:r>
              <a:rPr lang="en-GB" sz="2400" dirty="0" err="1" smtClean="0"/>
              <a:t>JdbcRowSet</a:t>
            </a:r>
            <a:r>
              <a:rPr lang="en-GB" sz="2400" dirty="0" smtClean="0"/>
              <a:t> object and set database credentials for the object to connect to the database.</a:t>
            </a:r>
          </a:p>
          <a:p>
            <a:endParaRPr lang="en-GB" sz="2400" dirty="0" smtClean="0"/>
          </a:p>
          <a:p>
            <a:r>
              <a:rPr lang="en-GB" sz="2400" dirty="0" smtClean="0"/>
              <a:t>Also pass command to the object for output.</a:t>
            </a:r>
          </a:p>
          <a:p>
            <a:endParaRPr lang="en-GB" sz="2400" dirty="0" smtClean="0"/>
          </a:p>
          <a:p>
            <a:r>
              <a:rPr lang="en-GB" sz="2400" dirty="0" smtClean="0"/>
              <a:t>Get metadata from </a:t>
            </a:r>
            <a:r>
              <a:rPr lang="en-GB" sz="2400" dirty="0" err="1" smtClean="0"/>
              <a:t>rowset</a:t>
            </a:r>
            <a:r>
              <a:rPr lang="en-GB" sz="2400" dirty="0" smtClean="0"/>
              <a:t> object.</a:t>
            </a:r>
          </a:p>
          <a:p>
            <a:pPr>
              <a:buNone/>
            </a:pPr>
            <a:endParaRPr lang="en-GB" sz="2400" dirty="0" smtClean="0"/>
          </a:p>
          <a:p>
            <a:r>
              <a:rPr lang="en-GB" sz="2400" dirty="0" smtClean="0"/>
              <a:t>Print the details in the </a:t>
            </a:r>
            <a:r>
              <a:rPr lang="en-GB" sz="2400" dirty="0" err="1" smtClean="0"/>
              <a:t>rowset</a:t>
            </a:r>
            <a:r>
              <a:rPr lang="en-GB" sz="2400" dirty="0" smtClean="0"/>
              <a:t> by using metadata information like column count and column name.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OUTPUT: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14553"/>
            <a:ext cx="5598406" cy="425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85992"/>
            <a:ext cx="5362503" cy="407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</TotalTime>
  <Words>90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JAVA SEMINAR</vt:lpstr>
      <vt:lpstr>DATABASE:</vt:lpstr>
      <vt:lpstr>STEPS:</vt:lpstr>
      <vt:lpstr>OUTPUT: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SEMINAR</dc:title>
  <dc:creator>Gayathri</dc:creator>
  <cp:lastModifiedBy>Ebenezer Isaac</cp:lastModifiedBy>
  <cp:revision>10</cp:revision>
  <dcterms:created xsi:type="dcterms:W3CDTF">2021-08-22T15:30:36Z</dcterms:created>
  <dcterms:modified xsi:type="dcterms:W3CDTF">2021-08-24T03:16:13Z</dcterms:modified>
</cp:coreProperties>
</file>