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2241-D308-4455-BB03-94F37F860A5C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9C01F-5F24-4859-B235-01F9FB8D1E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2241-D308-4455-BB03-94F37F860A5C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9C01F-5F24-4859-B235-01F9FB8D1E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2241-D308-4455-BB03-94F37F860A5C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9C01F-5F24-4859-B235-01F9FB8D1E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2241-D308-4455-BB03-94F37F860A5C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9C01F-5F24-4859-B235-01F9FB8D1E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2241-D308-4455-BB03-94F37F860A5C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9C01F-5F24-4859-B235-01F9FB8D1E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2241-D308-4455-BB03-94F37F860A5C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9C01F-5F24-4859-B235-01F9FB8D1E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2241-D308-4455-BB03-94F37F860A5C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9C01F-5F24-4859-B235-01F9FB8D1E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2241-D308-4455-BB03-94F37F860A5C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9C01F-5F24-4859-B235-01F9FB8D1E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2241-D308-4455-BB03-94F37F860A5C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9C01F-5F24-4859-B235-01F9FB8D1E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2241-D308-4455-BB03-94F37F860A5C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9C01F-5F24-4859-B235-01F9FB8D1E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2241-D308-4455-BB03-94F37F860A5C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9C01F-5F24-4859-B235-01F9FB8D1E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52241-D308-4455-BB03-94F37F860A5C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9C01F-5F24-4859-B235-01F9FB8D1EC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Question 5,6,7,8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Library Online Store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Login page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857364"/>
            <a:ext cx="7429552" cy="417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Catalogue Page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785925"/>
            <a:ext cx="7715304" cy="4333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Product Page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714488"/>
            <a:ext cx="8012184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Cart Page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643049"/>
            <a:ext cx="8286808" cy="4654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</Words>
  <Application>Microsoft Office PowerPoint</Application>
  <PresentationFormat>On-screen Show (4:3)</PresentationFormat>
  <Paragraphs>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Question 5,6,7,8</vt:lpstr>
      <vt:lpstr>Login page</vt:lpstr>
      <vt:lpstr>Catalogue Page</vt:lpstr>
      <vt:lpstr>Product Page</vt:lpstr>
      <vt:lpstr>Cart Page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 5,6,7,8</dc:title>
  <dc:creator>Ebenezer Isaac</dc:creator>
  <cp:lastModifiedBy>Ebenezer Isaac</cp:lastModifiedBy>
  <cp:revision>2</cp:revision>
  <dcterms:created xsi:type="dcterms:W3CDTF">2021-08-23T06:16:04Z</dcterms:created>
  <dcterms:modified xsi:type="dcterms:W3CDTF">2021-08-23T06:18:40Z</dcterms:modified>
</cp:coreProperties>
</file>