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FFF12-442D-4F3D-8E79-B57F012F2B37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AD67-8FF4-4768-B2AA-2128B7C52C2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688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FFF12-442D-4F3D-8E79-B57F012F2B37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AD67-8FF4-4768-B2AA-2128B7C52C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699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FFF12-442D-4F3D-8E79-B57F012F2B37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AD67-8FF4-4768-B2AA-2128B7C52C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361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FFF12-442D-4F3D-8E79-B57F012F2B37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AD67-8FF4-4768-B2AA-2128B7C52C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308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FFF12-442D-4F3D-8E79-B57F012F2B37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AD67-8FF4-4768-B2AA-2128B7C52C2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3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FFF12-442D-4F3D-8E79-B57F012F2B37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AD67-8FF4-4768-B2AA-2128B7C52C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669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FFF12-442D-4F3D-8E79-B57F012F2B37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AD67-8FF4-4768-B2AA-2128B7C52C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28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FFF12-442D-4F3D-8E79-B57F012F2B37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AD67-8FF4-4768-B2AA-2128B7C52C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66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FFF12-442D-4F3D-8E79-B57F012F2B37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AD67-8FF4-4768-B2AA-2128B7C52C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421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ACFFF12-442D-4F3D-8E79-B57F012F2B37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16AD67-8FF4-4768-B2AA-2128B7C52C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5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FFF12-442D-4F3D-8E79-B57F012F2B37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AD67-8FF4-4768-B2AA-2128B7C52C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30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ACFFF12-442D-4F3D-8E79-B57F012F2B37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D16AD67-8FF4-4768-B2AA-2128B7C52C2A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278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4D86A-C4E6-47C6-9850-1EE513D90F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6000" b="1" dirty="0"/>
              <a:t>ADVANCED JAVA PROGRAMMING </a:t>
            </a:r>
            <a:br>
              <a:rPr lang="en-IN" sz="6000" b="1" dirty="0"/>
            </a:br>
            <a:br>
              <a:rPr lang="en-IN" sz="6000" b="1" dirty="0"/>
            </a:br>
            <a:r>
              <a:rPr lang="en-IN" sz="6000" b="1" dirty="0"/>
              <a:t>SEMINAR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0B25C-7919-415D-B994-4C44FE7FBA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sz="2400" dirty="0"/>
              <a:t>- TEAM 3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435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DD5FD-8600-4CD1-81EC-23DB4DBFD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4D228-2E68-49C8-9C1B-4B03F8017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702BCC-D667-4689-B583-E186BD60A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530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AB7C2-7A89-471D-9B50-77E3A56C9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E1682-CCFA-4971-87B7-E8BB4B6F7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246092-433F-4792-8D88-9F4C97F13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489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249F1-A429-424D-916C-2119B430C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7C06B-F434-4561-9092-4E58ADAB6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06CAE2-BF41-4917-8193-6F9CE95D1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4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A5CED-8CA0-45A4-B7A7-E44832EB7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33365-D801-4936-A218-7FBB13232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D4C468-F634-4EB9-8429-1E673BFB6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171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8B968-2444-443C-8CB0-B06BAEEF9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3332897"/>
          </a:xfrm>
        </p:spPr>
        <p:txBody>
          <a:bodyPr/>
          <a:lstStyle/>
          <a:p>
            <a:pPr algn="ctr"/>
            <a:r>
              <a:rPr lang="en-IN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DF4C0-20AE-4AD5-A255-B40C76B6E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090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1F945-AD3C-4198-B38C-7D175FA4F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PROGRAM-8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8252-AE04-490A-8759-64A87E54B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a catalogue page containing the book’s details like: cover image, book name, authors, description, price and an Add to Cart button. Also create a cart page which shows details like: book name, price, quantity, amount and total amount to be paid. Using JSP display the content in the cart page dynamically by retrieving the data from sessions.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382923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44845-6416-46DD-B8B1-B61BFF650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u="sng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STEPS INVOLVED:</a:t>
            </a:r>
            <a:b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4B62D-1150-456D-BDCA-547635383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en-IN" sz="24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Creating a database with tables for cart, books and author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en-IN" sz="24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Creating a </a:t>
            </a:r>
            <a:r>
              <a:rPr lang="en-IN" sz="2400" dirty="0" err="1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catalog</a:t>
            </a:r>
            <a:r>
              <a:rPr lang="en-IN" sz="24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page that shows the books and their details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en-IN" sz="24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Along with the add button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en-IN" sz="24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Creating a cart page where the user enters the quantity needed and gets the total amount to be paid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010940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82122-497E-45A1-83E9-632DC5F78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u="sng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SOFTWARE USED:</a:t>
            </a:r>
            <a:b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55EE4-FFBE-4338-9014-4798F8EC7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NETBEANS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APACHE TOMCAT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NETBEANS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PHPMYADMIN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BROWSER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5301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F972A-082C-4056-913B-71096FACA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3351947"/>
          </a:xfrm>
        </p:spPr>
        <p:txBody>
          <a:bodyPr/>
          <a:lstStyle/>
          <a:p>
            <a:pPr algn="ctr"/>
            <a:r>
              <a:rPr lang="en-IN" dirty="0"/>
              <a:t>CODES: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AD6A9-87B1-440D-9627-2B9312FF2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042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CD864-9B26-4C9C-94E5-47145406A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A221D-0FDE-4F96-9822-151AC6CAF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F5AFC3-261C-4819-9F93-0ABA2312E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249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B1611-0700-4619-9D45-2D9A7A04E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0F237-4782-4901-B7A4-9C550546F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C078E9-9CAC-4AEF-86B7-06F7EAFE7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811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7A1CF-7627-4522-9652-00356D3B8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B0B0D-5270-4071-B179-2419B31EE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8BCF31-160A-49F2-B2AA-1EF81125F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997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7EADC-D641-459F-9BBB-5FDB0549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CD423-D74F-4B9B-97C9-7CF42E4A4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3D63A0-2BBB-4F87-A036-18C43FA21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70397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</TotalTime>
  <Words>148</Words>
  <Application>Microsoft Office PowerPoint</Application>
  <PresentationFormat>Widescreen</PresentationFormat>
  <Paragraphs>17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Rockwell</vt:lpstr>
      <vt:lpstr>Retrospect</vt:lpstr>
      <vt:lpstr>ADVANCED JAVA PROGRAMMING   SEMINAR</vt:lpstr>
      <vt:lpstr>PROGRAM-8</vt:lpstr>
      <vt:lpstr>STEPS INVOLVED: </vt:lpstr>
      <vt:lpstr>SOFTWARE USED: </vt:lpstr>
      <vt:lpstr>CODES: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JAVA PROGRAMMING   SEMINAR</dc:title>
  <dc:creator>ESTHER KEERTHIKA B</dc:creator>
  <cp:lastModifiedBy>ESTHER KEERTHIKA B</cp:lastModifiedBy>
  <cp:revision>1</cp:revision>
  <dcterms:created xsi:type="dcterms:W3CDTF">2021-08-22T16:41:23Z</dcterms:created>
  <dcterms:modified xsi:type="dcterms:W3CDTF">2021-08-22T16:52:24Z</dcterms:modified>
</cp:coreProperties>
</file>