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684F66-EB49-4EB2-A134-3C3251795D97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2BC95-9E13-4E47-92DB-5A577E11F33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52BC95-9E13-4E47-92DB-5A577E11F337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EBBA-92C5-4F94-A6E3-8FD868E80DFD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DAA7A14-C4AC-4DF4-9AE8-10AC5ADF2A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EBBA-92C5-4F94-A6E3-8FD868E80DFD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7A14-C4AC-4DF4-9AE8-10AC5ADF2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EBBA-92C5-4F94-A6E3-8FD868E80DFD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7A14-C4AC-4DF4-9AE8-10AC5ADF2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EBBA-92C5-4F94-A6E3-8FD868E80DFD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7A14-C4AC-4DF4-9AE8-10AC5ADF2A1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EBBA-92C5-4F94-A6E3-8FD868E80DFD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DAA7A14-C4AC-4DF4-9AE8-10AC5ADF2A1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EBBA-92C5-4F94-A6E3-8FD868E80DFD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7A14-C4AC-4DF4-9AE8-10AC5ADF2A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EBBA-92C5-4F94-A6E3-8FD868E80DFD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7A14-C4AC-4DF4-9AE8-10AC5ADF2A1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EBBA-92C5-4F94-A6E3-8FD868E80DFD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7A14-C4AC-4DF4-9AE8-10AC5ADF2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EBBA-92C5-4F94-A6E3-8FD868E80DFD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7A14-C4AC-4DF4-9AE8-10AC5ADF2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EBBA-92C5-4F94-A6E3-8FD868E80DFD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7A14-C4AC-4DF4-9AE8-10AC5ADF2A1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EBBA-92C5-4F94-A6E3-8FD868E80DFD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DAA7A14-C4AC-4DF4-9AE8-10AC5ADF2A1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DEDEBBA-92C5-4F94-A6E3-8FD868E80DFD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DAA7A14-C4AC-4DF4-9AE8-10AC5ADF2A1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3200" b="1" dirty="0" smtClean="0"/>
              <a:t>11. Write a Java Message Service program to implement a simple client server application using point to point messaging domain</a:t>
            </a:r>
            <a:r>
              <a:rPr lang="en-GB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JAVA SEMINAR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9: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 smtClean="0"/>
              <a:t>IN CONSOLE</a:t>
            </a:r>
            <a:endParaRPr lang="en-US" dirty="0"/>
          </a:p>
        </p:txBody>
      </p:sp>
      <p:pic>
        <p:nvPicPr>
          <p:cNvPr id="5" name="Picture Placeholder 4" descr="Screenshot (401)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4734" b="4734"/>
          <a:stretch>
            <a:fillRect/>
          </a:stretch>
        </p:blipFill>
        <p:spPr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1: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GB" sz="2400" dirty="0" smtClean="0"/>
              <a:t>INSTALL </a:t>
            </a:r>
            <a:r>
              <a:rPr lang="en-GB" sz="2400" b="1" dirty="0" smtClean="0"/>
              <a:t>glassfish </a:t>
            </a:r>
            <a:r>
              <a:rPr lang="en-GB" sz="2400" dirty="0" smtClean="0"/>
              <a:t>application server and add it to </a:t>
            </a:r>
            <a:r>
              <a:rPr lang="en-GB" sz="2400" dirty="0" err="1" smtClean="0"/>
              <a:t>netbeans</a:t>
            </a:r>
            <a:r>
              <a:rPr lang="en-GB" sz="2400" dirty="0" smtClean="0"/>
              <a:t> IDE</a:t>
            </a:r>
            <a:endParaRPr lang="en-US" sz="2400" b="1" dirty="0"/>
          </a:p>
        </p:txBody>
      </p:sp>
      <p:pic>
        <p:nvPicPr>
          <p:cNvPr id="5" name="Picture Placeholder 4" descr="Screenshot (389)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0351" t="18944" r="20607" b="20356"/>
          <a:stretch>
            <a:fillRect/>
          </a:stretch>
        </p:blipFill>
        <p:spPr>
          <a:xfrm>
            <a:off x="-11661" y="142852"/>
            <a:ext cx="9155661" cy="4668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2: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sz="2800" b="1" dirty="0" smtClean="0"/>
              <a:t>GLASSFISH server gets started.</a:t>
            </a:r>
            <a:endParaRPr lang="en-US" sz="2800" b="1" dirty="0"/>
          </a:p>
        </p:txBody>
      </p:sp>
      <p:pic>
        <p:nvPicPr>
          <p:cNvPr id="5" name="Picture Placeholder 4" descr="Screenshot (390)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4734" b="4734"/>
          <a:stretch>
            <a:fillRect/>
          </a:stretch>
        </p:blipFill>
        <p:spPr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3: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 smtClean="0"/>
              <a:t>GLASSFISH console.</a:t>
            </a:r>
            <a:endParaRPr lang="en-US" dirty="0"/>
          </a:p>
        </p:txBody>
      </p:sp>
      <p:pic>
        <p:nvPicPr>
          <p:cNvPr id="5" name="Picture Placeholder 4" descr="Screenshot (391)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4734" b="4734"/>
          <a:stretch>
            <a:fillRect/>
          </a:stretch>
        </p:blipFill>
        <p:spPr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4: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CREATE new project as enterprise application .</a:t>
            </a:r>
          </a:p>
          <a:p>
            <a:endParaRPr lang="en-GB" dirty="0" smtClean="0"/>
          </a:p>
          <a:p>
            <a:r>
              <a:rPr lang="en-GB" dirty="0" smtClean="0"/>
              <a:t>And create message driven class </a:t>
            </a:r>
            <a:r>
              <a:rPr lang="en-GB" b="1" dirty="0" smtClean="0"/>
              <a:t>“MYLISTENER.JAVA”</a:t>
            </a:r>
          </a:p>
          <a:p>
            <a:endParaRPr lang="en-GB" b="1" dirty="0" smtClean="0"/>
          </a:p>
          <a:p>
            <a:r>
              <a:rPr lang="en-GB" dirty="0" smtClean="0"/>
              <a:t>Java class as “</a:t>
            </a:r>
            <a:r>
              <a:rPr lang="en-GB" b="1" dirty="0" smtClean="0"/>
              <a:t>MYSENDER.JAVA”</a:t>
            </a:r>
          </a:p>
          <a:p>
            <a:endParaRPr lang="en-GB" b="1" dirty="0" smtClean="0"/>
          </a:p>
          <a:p>
            <a:r>
              <a:rPr lang="en-GB" dirty="0" smtClean="0"/>
              <a:t>One  default HTML file </a:t>
            </a:r>
            <a:r>
              <a:rPr lang="en-GB" b="1" dirty="0" smtClean="0"/>
              <a:t>“INDEX.HTML”.</a:t>
            </a:r>
            <a:endParaRPr 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STEP 5: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Create two JNDI </a:t>
            </a:r>
          </a:p>
          <a:p>
            <a:endParaRPr lang="en-GB" dirty="0" smtClean="0"/>
          </a:p>
          <a:p>
            <a:r>
              <a:rPr lang="en-GB" dirty="0" smtClean="0"/>
              <a:t>Create connection factory named</a:t>
            </a:r>
            <a:r>
              <a:rPr lang="en-GB" dirty="0" smtClean="0"/>
              <a:t> </a:t>
            </a:r>
            <a:r>
              <a:rPr lang="en-GB" dirty="0" smtClean="0"/>
              <a:t> </a:t>
            </a:r>
            <a:r>
              <a:rPr lang="en-GB" b="1" dirty="0" err="1" smtClean="0"/>
              <a:t>myQueueConnectionFactory</a:t>
            </a:r>
            <a:r>
              <a:rPr lang="en-GB" b="1" dirty="0" smtClean="0"/>
              <a:t>.</a:t>
            </a:r>
          </a:p>
          <a:p>
            <a:endParaRPr lang="en-GB" dirty="0" smtClean="0"/>
          </a:p>
          <a:p>
            <a:r>
              <a:rPr lang="en-GB" dirty="0" smtClean="0"/>
              <a:t>Create destination resource named </a:t>
            </a:r>
            <a:r>
              <a:rPr lang="en-GB" b="1" dirty="0" err="1" smtClean="0"/>
              <a:t>myQueue</a:t>
            </a:r>
            <a:endParaRPr lang="en-GB" b="1" dirty="0" smtClean="0"/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After creating JNDI, create </a:t>
            </a:r>
            <a:r>
              <a:rPr lang="en-GB" dirty="0" smtClean="0"/>
              <a:t>the mentioned files.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STEP 6: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DEPLOY the project.</a:t>
            </a:r>
          </a:p>
          <a:p>
            <a:endParaRPr lang="en-GB" dirty="0" smtClean="0"/>
          </a:p>
          <a:p>
            <a:r>
              <a:rPr lang="en-GB" dirty="0" smtClean="0"/>
              <a:t>After </a:t>
            </a:r>
            <a:r>
              <a:rPr lang="en-GB" dirty="0" err="1" smtClean="0"/>
              <a:t>successfull</a:t>
            </a:r>
            <a:r>
              <a:rPr lang="en-GB" dirty="0" smtClean="0"/>
              <a:t> build.</a:t>
            </a:r>
          </a:p>
          <a:p>
            <a:endParaRPr lang="en-GB" dirty="0" smtClean="0"/>
          </a:p>
          <a:p>
            <a:r>
              <a:rPr lang="en-GB" dirty="0" smtClean="0"/>
              <a:t>In glassfish console , launch the project.</a:t>
            </a:r>
          </a:p>
          <a:p>
            <a:endParaRPr lang="en-GB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7: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 smtClean="0"/>
              <a:t>OUTPUT</a:t>
            </a:r>
            <a:endParaRPr lang="en-US" dirty="0"/>
          </a:p>
        </p:txBody>
      </p:sp>
      <p:pic>
        <p:nvPicPr>
          <p:cNvPr id="9" name="Picture Placeholder 8" descr="Screenshot (399)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4734" b="4734"/>
          <a:stretch>
            <a:fillRect/>
          </a:stretch>
        </p:blipFill>
        <p:spPr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8: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 smtClean="0"/>
              <a:t>AFTER SUBMITING</a:t>
            </a:r>
            <a:endParaRPr lang="en-US" dirty="0"/>
          </a:p>
        </p:txBody>
      </p:sp>
      <p:pic>
        <p:nvPicPr>
          <p:cNvPr id="5" name="Picture Placeholder 4" descr="Screenshot (400)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4734" b="4734"/>
          <a:stretch>
            <a:fillRect/>
          </a:stretch>
        </p:blipFill>
        <p:spPr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26</TotalTime>
  <Words>126</Words>
  <Application>Microsoft Office PowerPoint</Application>
  <PresentationFormat>On-screen Show (4:3)</PresentationFormat>
  <Paragraphs>37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Equity</vt:lpstr>
      <vt:lpstr>JAVA SEMINAR</vt:lpstr>
      <vt:lpstr>STEP 1:</vt:lpstr>
      <vt:lpstr>Step 2:</vt:lpstr>
      <vt:lpstr>STEP 3:</vt:lpstr>
      <vt:lpstr>STEP 4:</vt:lpstr>
      <vt:lpstr>STEP 5:</vt:lpstr>
      <vt:lpstr>STEP 6:</vt:lpstr>
      <vt:lpstr>STEP 7:</vt:lpstr>
      <vt:lpstr>STEP 8:</vt:lpstr>
      <vt:lpstr>STEP 9: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SEMINAR</dc:title>
  <dc:creator>Gayathri</dc:creator>
  <cp:lastModifiedBy>Gayathri</cp:lastModifiedBy>
  <cp:revision>3</cp:revision>
  <dcterms:created xsi:type="dcterms:W3CDTF">2021-08-22T14:44:26Z</dcterms:created>
  <dcterms:modified xsi:type="dcterms:W3CDTF">2021-08-22T15:11:10Z</dcterms:modified>
</cp:coreProperties>
</file>