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4252296-A232-4D80-A298-C9367D299187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61218C-F70F-40E6-979C-0869CAF407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114932" cy="2315144"/>
          </a:xfrm>
        </p:spPr>
        <p:txBody>
          <a:bodyPr>
            <a:noAutofit/>
          </a:bodyPr>
          <a:lstStyle/>
          <a:p>
            <a:r>
              <a:rPr lang="en-GB" sz="2000" b="1" dirty="0" smtClean="0"/>
              <a:t>3. Write a program to implement the </a:t>
            </a:r>
            <a:r>
              <a:rPr lang="en-GB" sz="2000" b="1" dirty="0" err="1" smtClean="0"/>
              <a:t>RowSet</a:t>
            </a:r>
            <a:r>
              <a:rPr lang="en-GB" sz="2000" b="1" dirty="0" smtClean="0"/>
              <a:t>. Rather than establish the connection and create a Statement explicitly the program should uses a </a:t>
            </a:r>
            <a:r>
              <a:rPr lang="en-GB" sz="2000" b="1" dirty="0" err="1" smtClean="0"/>
              <a:t>JdbcRowSet</a:t>
            </a:r>
            <a:r>
              <a:rPr lang="en-GB" sz="2000" b="1" dirty="0" smtClean="0"/>
              <a:t> object to create a Connection and a Statement automatically.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DATABASE:</a:t>
            </a:r>
            <a:endParaRPr lang="en-US" dirty="0"/>
          </a:p>
        </p:txBody>
      </p:sp>
      <p:pic>
        <p:nvPicPr>
          <p:cNvPr id="4" name="Content Placeholder 3" descr="WhatsApp Image 2021-08-22 at 8.22.20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04674"/>
            <a:ext cx="5500726" cy="44409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</a:t>
            </a:r>
            <a:r>
              <a:rPr lang="en-GB" sz="2400" dirty="0" smtClean="0"/>
              <a:t>reate </a:t>
            </a:r>
            <a:r>
              <a:rPr lang="en-GB" sz="2400" dirty="0" err="1" smtClean="0"/>
              <a:t>JdbcRowSet</a:t>
            </a:r>
            <a:r>
              <a:rPr lang="en-GB" sz="2400" dirty="0" smtClean="0"/>
              <a:t> object and set database credentials for the object to connect to the database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A</a:t>
            </a:r>
            <a:r>
              <a:rPr lang="en-GB" sz="2400" dirty="0" smtClean="0"/>
              <a:t>lso </a:t>
            </a:r>
            <a:r>
              <a:rPr lang="en-GB" sz="2400" dirty="0" smtClean="0"/>
              <a:t>pass command to the object for output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G</a:t>
            </a:r>
            <a:r>
              <a:rPr lang="en-GB" sz="2400" dirty="0" smtClean="0"/>
              <a:t>et </a:t>
            </a:r>
            <a:r>
              <a:rPr lang="en-GB" sz="2400" dirty="0" smtClean="0"/>
              <a:t>metadata from </a:t>
            </a:r>
            <a:r>
              <a:rPr lang="en-GB" sz="2400" dirty="0" err="1" smtClean="0"/>
              <a:t>rowset</a:t>
            </a:r>
            <a:r>
              <a:rPr lang="en-GB" sz="2400" dirty="0" smtClean="0"/>
              <a:t> </a:t>
            </a:r>
            <a:r>
              <a:rPr lang="en-GB" sz="2400" dirty="0" smtClean="0"/>
              <a:t>object.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400" dirty="0" smtClean="0"/>
              <a:t>P</a:t>
            </a:r>
            <a:r>
              <a:rPr lang="en-GB" sz="2400" dirty="0" smtClean="0"/>
              <a:t>rint </a:t>
            </a:r>
            <a:r>
              <a:rPr lang="en-GB" sz="2400" dirty="0" smtClean="0"/>
              <a:t>the details in the </a:t>
            </a:r>
            <a:r>
              <a:rPr lang="en-GB" sz="2400" dirty="0" err="1" smtClean="0"/>
              <a:t>rowset</a:t>
            </a:r>
            <a:r>
              <a:rPr lang="en-GB" sz="2400" dirty="0" smtClean="0"/>
              <a:t> by using metadata information like column count and column </a:t>
            </a:r>
            <a:r>
              <a:rPr lang="en-GB" sz="2400" dirty="0" smtClean="0"/>
              <a:t>name.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pic>
        <p:nvPicPr>
          <p:cNvPr id="4" name="Content Placeholder 3" descr="WhatsApp Image 2021-08-22 at 9.49.0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500306"/>
            <a:ext cx="6143668" cy="35004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</TotalTime>
  <Words>92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JAVA SEMINAR</vt:lpstr>
      <vt:lpstr>DATABASE:</vt:lpstr>
      <vt:lpstr>STEPS:</vt:lpstr>
      <vt:lpstr>OUTPUT: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SEMINAR</dc:title>
  <dc:creator>Gayathri</dc:creator>
  <cp:lastModifiedBy>Gayathri</cp:lastModifiedBy>
  <cp:revision>7</cp:revision>
  <dcterms:created xsi:type="dcterms:W3CDTF">2021-08-22T15:30:36Z</dcterms:created>
  <dcterms:modified xsi:type="dcterms:W3CDTF">2021-08-22T16:28:24Z</dcterms:modified>
</cp:coreProperties>
</file>