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4BEC-16FB-42C8-8D6E-CD336B5B844D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7866-CAE1-4196-9C0D-B2AE3EB266A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952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4BEC-16FB-42C8-8D6E-CD336B5B844D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7866-CAE1-4196-9C0D-B2AE3EB26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044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4BEC-16FB-42C8-8D6E-CD336B5B844D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7866-CAE1-4196-9C0D-B2AE3EB26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124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4BEC-16FB-42C8-8D6E-CD336B5B844D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7866-CAE1-4196-9C0D-B2AE3EB26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74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4BEC-16FB-42C8-8D6E-CD336B5B844D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7866-CAE1-4196-9C0D-B2AE3EB266A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557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4BEC-16FB-42C8-8D6E-CD336B5B844D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7866-CAE1-4196-9C0D-B2AE3EB26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82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4BEC-16FB-42C8-8D6E-CD336B5B844D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7866-CAE1-4196-9C0D-B2AE3EB26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842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4BEC-16FB-42C8-8D6E-CD336B5B844D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7866-CAE1-4196-9C0D-B2AE3EB26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30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4BEC-16FB-42C8-8D6E-CD336B5B844D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7866-CAE1-4196-9C0D-B2AE3EB26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340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0734BEC-16FB-42C8-8D6E-CD336B5B844D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A37866-CAE1-4196-9C0D-B2AE3EB26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969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4BEC-16FB-42C8-8D6E-CD336B5B844D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7866-CAE1-4196-9C0D-B2AE3EB26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725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0734BEC-16FB-42C8-8D6E-CD336B5B844D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3A37866-CAE1-4196-9C0D-B2AE3EB266A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71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FFD57-2754-4A50-8197-813547E4E5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6000" b="1" dirty="0"/>
              <a:t>ADVANCED JAVA PROGRAMMING </a:t>
            </a:r>
            <a:br>
              <a:rPr lang="en-IN" sz="6000" b="1" dirty="0"/>
            </a:br>
            <a:br>
              <a:rPr lang="en-IN" sz="6000" b="1" dirty="0"/>
            </a:br>
            <a:r>
              <a:rPr lang="en-IN" sz="6000" b="1" dirty="0"/>
              <a:t>SEMINAR</a:t>
            </a:r>
            <a:endParaRPr lang="en-IN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FB42D0-153A-406B-AB65-9EC70EB724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IN" sz="3200" dirty="0"/>
              <a:t>- TEAM 3</a:t>
            </a:r>
          </a:p>
          <a:p>
            <a:endParaRPr lang="en-IN" sz="3200" dirty="0"/>
          </a:p>
          <a:p>
            <a:pPr algn="r"/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079725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480CB-C020-4AE4-B2BE-AB6152280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2837597"/>
          </a:xfrm>
        </p:spPr>
        <p:txBody>
          <a:bodyPr/>
          <a:lstStyle/>
          <a:p>
            <a:pPr algn="ctr"/>
            <a:r>
              <a:rPr lang="en-IN" dirty="0"/>
              <a:t>OUTPUT: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CD2F7-352F-4877-89B9-716C0370D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549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68BC0-9A38-43AF-8859-E79B66E9C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3B6C3-CA37-4D44-BF74-10299DF65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C2B98E-93DC-4C3C-A2E7-BCCA931B8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475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C79C4-1FAF-4016-8BA4-3C8F9B770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B497F-0356-453E-860C-B5C216499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8F18F-AE0E-4ADB-AD2A-F22EC45C7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84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CE0A7-C392-4AFD-9CBA-1DCAF2C86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C0EA2-5337-41B4-BF19-6C8937BA6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2D36B3-C3A4-4626-8351-A2D29FAC3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721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FC362-9DF3-4EA6-ABA9-4A7BC396F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3628172"/>
          </a:xfrm>
        </p:spPr>
        <p:txBody>
          <a:bodyPr/>
          <a:lstStyle/>
          <a:p>
            <a:pPr algn="ctr"/>
            <a:r>
              <a:rPr lang="en-IN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5EA15-CFE3-4142-B832-851F57C04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5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E6006-D412-4FA2-9664-303A0CF1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PROGRAM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FA67D-6475-4E93-BFB4-BFEAE06BD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Design and implement a simple Client Server Application using RMI</a:t>
            </a:r>
            <a:r>
              <a:rPr lang="en-IN" sz="2800" dirty="0">
                <a:effectLst/>
              </a:rPr>
              <a:t>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15427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A8D7B-8202-4D1C-8DE2-4C94A8551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STEPS INVOLVED:</a:t>
            </a:r>
            <a:b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A662C-7C94-4457-B739-D88DFB73E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202124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Define the remote interface.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202124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Develop the implementation class (remote object)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202124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Develop the server program.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202124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Develop the client program.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202124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Compile the application.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202124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Execute the application.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spcAft>
                <a:spcPts val="300"/>
              </a:spcAft>
            </a:pPr>
            <a:r>
              <a:rPr lang="en-IN" sz="1800" dirty="0">
                <a:solidFill>
                  <a:srgbClr val="202124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9523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0235D-1D79-4EF9-93DA-F69DBCC8F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SOFTWARE REQUIRED:</a:t>
            </a:r>
            <a:br>
              <a:rPr lang="en-IN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224DF-3CBF-440C-9D41-D56784707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n-IN" sz="24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IN" sz="24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COMMAND PROMPT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491774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32336-36D6-497C-B479-DCA5E1073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3913922"/>
          </a:xfrm>
        </p:spPr>
        <p:txBody>
          <a:bodyPr/>
          <a:lstStyle/>
          <a:p>
            <a:pPr algn="ctr"/>
            <a:r>
              <a:rPr lang="en-IN" dirty="0"/>
              <a:t>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820B4-AE46-4F1D-A99A-B11F6A8FF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166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55E46-98BE-4991-8258-B7D761008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92579-A79C-4A10-8D44-CDEC2830A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9E0CFF-6794-4146-949B-04FB55D79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425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E8868-2C90-4797-9BA1-810204DA6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B0F32-FEB5-49CA-B33F-6E1AA63E6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FB8CFA-F185-4364-904A-595914711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958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7DDF5-AF13-4711-93CD-BF6101A50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B3D79-3DB8-4B91-9503-62592246B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EC3708-1143-4DAB-9AB7-E55488EE6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476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BCC0E-34E2-455F-A61C-53ED423D0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7D3D4-6980-4CB0-AEA1-F29C743E6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3E4B64-E5B0-4720-8745-9AC289EED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418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</TotalTime>
  <Words>77</Words>
  <Application>Microsoft Office PowerPoint</Application>
  <PresentationFormat>Widescreen</PresentationFormat>
  <Paragraphs>20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Calibri Light</vt:lpstr>
      <vt:lpstr>Rockwell</vt:lpstr>
      <vt:lpstr>Symbol</vt:lpstr>
      <vt:lpstr>Times New Roman</vt:lpstr>
      <vt:lpstr>Retrospect</vt:lpstr>
      <vt:lpstr>ADVANCED JAVA PROGRAMMING   SEMINAR</vt:lpstr>
      <vt:lpstr>PROGRAM 9</vt:lpstr>
      <vt:lpstr>STEPS INVOLVED: </vt:lpstr>
      <vt:lpstr>SOFTWARE REQUIRED: </vt:lpstr>
      <vt:lpstr>CODES</vt:lpstr>
      <vt:lpstr>PowerPoint Presentation</vt:lpstr>
      <vt:lpstr>PowerPoint Presentation</vt:lpstr>
      <vt:lpstr>PowerPoint Presentation</vt:lpstr>
      <vt:lpstr>PowerPoint Presentation</vt:lpstr>
      <vt:lpstr>OUTPUT: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JAVA PROGRAMMING   SEMINAR</dc:title>
  <dc:creator>ESTHER KEERTHIKA B</dc:creator>
  <cp:lastModifiedBy>ESTHER KEERTHIKA B</cp:lastModifiedBy>
  <cp:revision>2</cp:revision>
  <dcterms:created xsi:type="dcterms:W3CDTF">2021-08-22T17:01:38Z</dcterms:created>
  <dcterms:modified xsi:type="dcterms:W3CDTF">2021-08-22T17:07:24Z</dcterms:modified>
</cp:coreProperties>
</file>