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ADVANCED JAVA PROGRAMMING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SEMINAR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67876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68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65000"/>
              </a:schemeClr>
            </a:gs>
            <a:gs pos="100000">
              <a:schemeClr val="tx1">
                <a:alpha val="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2152358"/>
            <a:ext cx="10623438" cy="3842042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Write a program to present an address book app that enables you to browse existing entries, add new entries and search for entries with a specific last name using prepared statements.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1" y="685800"/>
            <a:ext cx="10623439" cy="20960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- 4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127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40000">
              <a:schemeClr val="tx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7440"/>
            <a:ext cx="10457400" cy="4586068"/>
          </a:xfrm>
        </p:spPr>
        <p:txBody>
          <a:bodyPr>
            <a:noAutofit/>
          </a:bodyPr>
          <a:lstStyle/>
          <a:p>
            <a:r>
              <a:rPr lang="en-US" sz="3000" cap="none" dirty="0">
                <a:solidFill>
                  <a:schemeClr val="bg2">
                    <a:lumMod val="50000"/>
                  </a:schemeClr>
                </a:solidFill>
              </a:rPr>
              <a:t>•	Creating a main java file which is connected with </a:t>
            </a:r>
            <a:r>
              <a:rPr lang="en-US" sz="3000" cap="none" dirty="0" smtClean="0">
                <a:solidFill>
                  <a:schemeClr val="bg2">
                    <a:lumMod val="50000"/>
                  </a:schemeClr>
                </a:solidFill>
              </a:rPr>
              <a:t>	other </a:t>
            </a:r>
            <a:r>
              <a:rPr lang="en-US" sz="3000" cap="none" dirty="0">
                <a:solidFill>
                  <a:schemeClr val="bg2">
                    <a:lumMod val="50000"/>
                  </a:schemeClr>
                </a:solidFill>
              </a:rPr>
              <a:t>linked </a:t>
            </a:r>
            <a:r>
              <a:rPr lang="en-US" sz="3000" cap="none" dirty="0" smtClean="0">
                <a:solidFill>
                  <a:schemeClr val="bg2">
                    <a:lumMod val="50000"/>
                  </a:schemeClr>
                </a:solidFill>
              </a:rPr>
              <a:t>files</a:t>
            </a:r>
            <a:br>
              <a:rPr lang="en-US" sz="3000" cap="none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000" cap="none" dirty="0" smtClean="0">
                <a:solidFill>
                  <a:schemeClr val="bg2">
                    <a:lumMod val="50000"/>
                  </a:schemeClr>
                </a:solidFill>
              </a:rPr>
              <a:t>•</a:t>
            </a:r>
            <a:r>
              <a:rPr lang="en-US" sz="3000" cap="none" dirty="0">
                <a:solidFill>
                  <a:schemeClr val="bg2">
                    <a:lumMod val="50000"/>
                  </a:schemeClr>
                </a:solidFill>
              </a:rPr>
              <a:t>	Creating linked files add, delete, search and print</a:t>
            </a:r>
            <a:br>
              <a:rPr lang="en-US" sz="3000" cap="none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000" cap="none" dirty="0">
                <a:solidFill>
                  <a:schemeClr val="bg2">
                    <a:lumMod val="50000"/>
                  </a:schemeClr>
                </a:solidFill>
              </a:rPr>
              <a:t>•	Adding select options to select as per user need </a:t>
            </a:r>
            <a:br>
              <a:rPr lang="en-US" sz="3000" cap="none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000" cap="none" dirty="0">
                <a:solidFill>
                  <a:schemeClr val="bg2">
                    <a:lumMod val="50000"/>
                  </a:schemeClr>
                </a:solidFill>
              </a:rPr>
              <a:t>•	Creating contact file where the data gets stored</a:t>
            </a:r>
            <a:br>
              <a:rPr lang="en-US" sz="3000" cap="none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000" cap="none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3000" cap="none" dirty="0">
                <a:solidFill>
                  <a:schemeClr val="bg2">
                    <a:lumMod val="50000"/>
                  </a:schemeClr>
                </a:solidFill>
              </a:rPr>
            </a:br>
            <a:endParaRPr lang="en-IN" sz="3000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10457400" cy="889782"/>
          </a:xfrm>
        </p:spPr>
        <p:txBody>
          <a:bodyPr>
            <a:normAutofit/>
          </a:bodyPr>
          <a:lstStyle/>
          <a:p>
            <a:r>
              <a:rPr lang="en-IN" sz="2800" b="1" dirty="0"/>
              <a:t>STEPS INVOLVED</a:t>
            </a:r>
            <a:r>
              <a:rPr lang="en-IN" sz="2800" b="1" dirty="0" smtClean="0"/>
              <a:t>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361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44000">
              <a:schemeClr val="tx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80826"/>
            <a:ext cx="10668416" cy="2913574"/>
          </a:xfrm>
        </p:spPr>
        <p:txBody>
          <a:bodyPr/>
          <a:lstStyle/>
          <a:p>
            <a:r>
              <a:rPr lang="en-US" cap="none" dirty="0" smtClean="0">
                <a:solidFill>
                  <a:schemeClr val="bg2">
                    <a:lumMod val="50000"/>
                  </a:schemeClr>
                </a:solidFill>
              </a:rPr>
              <a:t>Eclipse IDE for complete program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1"/>
            <a:ext cx="10668417" cy="197299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Software used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6433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3000">
              <a:schemeClr val="tx1"/>
            </a:gs>
            <a:gs pos="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85072"/>
            <a:ext cx="10687832" cy="4109328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US" sz="3200" cap="none" dirty="0" smtClean="0">
                <a:solidFill>
                  <a:schemeClr val="bg2">
                    <a:lumMod val="50000"/>
                  </a:schemeClr>
                </a:solidFill>
              </a:rPr>
              <a:t>ain.java</a:t>
            </a:r>
            <a:br>
              <a:rPr lang="en-US" sz="3200" cap="none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200" cap="none" dirty="0" smtClean="0">
                <a:solidFill>
                  <a:schemeClr val="bg2">
                    <a:lumMod val="50000"/>
                  </a:schemeClr>
                </a:solidFill>
              </a:rPr>
              <a:t>Add.java</a:t>
            </a:r>
            <a:br>
              <a:rPr lang="en-US" sz="3200" cap="none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200" cap="none" dirty="0" smtClean="0">
                <a:solidFill>
                  <a:schemeClr val="bg2">
                    <a:lumMod val="50000"/>
                  </a:schemeClr>
                </a:solidFill>
              </a:rPr>
              <a:t>Search.java</a:t>
            </a:r>
            <a:br>
              <a:rPr lang="en-US" sz="3200" cap="none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200" cap="none" dirty="0" smtClean="0">
                <a:solidFill>
                  <a:schemeClr val="bg2">
                    <a:lumMod val="50000"/>
                  </a:schemeClr>
                </a:solidFill>
              </a:rPr>
              <a:t>Print.java</a:t>
            </a:r>
            <a:br>
              <a:rPr lang="en-US" sz="3200" cap="none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200" cap="none" dirty="0" smtClean="0">
                <a:solidFill>
                  <a:schemeClr val="bg2">
                    <a:lumMod val="50000"/>
                  </a:schemeClr>
                </a:solidFill>
              </a:rPr>
              <a:t>Delete.java</a:t>
            </a:r>
            <a:endParaRPr lang="en-IN" sz="3200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1"/>
            <a:ext cx="10687833" cy="155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Java Files used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860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84874"/>
            <a:ext cx="8534400" cy="942535"/>
          </a:xfrm>
        </p:spPr>
        <p:txBody>
          <a:bodyPr/>
          <a:lstStyle/>
          <a:p>
            <a:r>
              <a:rPr lang="en-US" dirty="0" smtClean="0"/>
              <a:t>Adding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45" y="520505"/>
            <a:ext cx="10142806" cy="49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64369"/>
            <a:ext cx="8534400" cy="1364566"/>
          </a:xfrm>
        </p:spPr>
        <p:txBody>
          <a:bodyPr/>
          <a:lstStyle/>
          <a:p>
            <a:r>
              <a:rPr lang="en-US" dirty="0" smtClean="0"/>
              <a:t>Printing all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806" y="685800"/>
            <a:ext cx="10086536" cy="46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3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22166"/>
            <a:ext cx="8534400" cy="1477108"/>
          </a:xfrm>
        </p:spPr>
        <p:txBody>
          <a:bodyPr/>
          <a:lstStyle/>
          <a:p>
            <a:r>
              <a:rPr lang="en-US" dirty="0" smtClean="0"/>
              <a:t>Searching a contact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329" y="685800"/>
            <a:ext cx="8343868" cy="43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2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48774"/>
            <a:ext cx="8534400" cy="1709225"/>
          </a:xfrm>
        </p:spPr>
        <p:txBody>
          <a:bodyPr/>
          <a:lstStyle/>
          <a:p>
            <a:r>
              <a:rPr lang="en-IN" dirty="0"/>
              <a:t>Deleting contact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853" y="629529"/>
            <a:ext cx="8736037" cy="41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135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</TotalTime>
  <Words>65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ADVANCED JAVA PROGRAMMING  </vt:lpstr>
      <vt:lpstr>Write a program to present an address book app that enables you to browse existing entries, add new entries and search for entries with a specific last name using prepared statements.</vt:lpstr>
      <vt:lpstr>• Creating a main java file which is connected with  other linked files • Creating linked files add, delete, search and print • Adding select options to select as per user need  • Creating contact file where the data gets stored  </vt:lpstr>
      <vt:lpstr>Eclipse IDE for complete program</vt:lpstr>
      <vt:lpstr>Main.java Add.java Search.java Print.java Delete.java</vt:lpstr>
      <vt:lpstr>Adding </vt:lpstr>
      <vt:lpstr>Printing all </vt:lpstr>
      <vt:lpstr>Searching a contact</vt:lpstr>
      <vt:lpstr>Deleting contact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PROGRAMMING</dc:title>
  <dc:creator>EDISON</dc:creator>
  <cp:lastModifiedBy>EDISON</cp:lastModifiedBy>
  <cp:revision>5</cp:revision>
  <dcterms:created xsi:type="dcterms:W3CDTF">2021-08-23T05:35:45Z</dcterms:created>
  <dcterms:modified xsi:type="dcterms:W3CDTF">2021-08-23T06:15:55Z</dcterms:modified>
</cp:coreProperties>
</file>