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6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0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482A39-AD63-4E40-9F19-E8E63B0FAA21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35D7C6-3A40-4C57-BF58-1CE7EA96B9A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6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F0AE-9762-40BF-AC62-76D0E49EE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ADVANCED JAVA PROGRAMMING </a:t>
            </a:r>
            <a:br>
              <a:rPr lang="en-IN" sz="4800" b="1" dirty="0"/>
            </a:br>
            <a:br>
              <a:rPr lang="en-IN" sz="4800" b="1" dirty="0"/>
            </a:br>
            <a:r>
              <a:rPr lang="en-IN" sz="4800" b="1" dirty="0"/>
              <a:t>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A8A9E-56EF-4194-ADD1-DD564550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6274"/>
            <a:ext cx="9144000" cy="771525"/>
          </a:xfrm>
        </p:spPr>
        <p:txBody>
          <a:bodyPr>
            <a:normAutofit/>
          </a:bodyPr>
          <a:lstStyle/>
          <a:p>
            <a:pPr algn="r"/>
            <a:r>
              <a:rPr lang="en-IN" sz="3200" dirty="0"/>
              <a:t>- TEAM 3</a:t>
            </a:r>
          </a:p>
        </p:txBody>
      </p:sp>
    </p:spTree>
    <p:extLst>
      <p:ext uri="{BB962C8B-B14F-4D97-AF65-F5344CB8AC3E}">
        <p14:creationId xmlns:p14="http://schemas.microsoft.com/office/powerpoint/2010/main" val="379769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CF37-22E4-4AF4-BF01-28E8B672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A2F0-680F-42AE-805E-3181F8D3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B9F52-AF70-41F5-B9B6-9AC37BE7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6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21AA-8E6C-4FC5-8D56-0CD3B750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800350"/>
            <a:ext cx="9603275" cy="1800225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DE4C-F6D1-40A0-A182-7497E2CF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8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62A7-C91C-4D18-8D11-8484C690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047B-7E38-41A8-80E0-2615D535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BBC06-BB68-444B-A3F2-7891EEE0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5F7C-6852-4975-B769-AF4EAA02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581274"/>
            <a:ext cx="9603275" cy="1666625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A7C6-7E36-4BD5-86E8-65AB0C38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9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F402-E7D3-4E1F-BC85-78CDCBD9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PROGRAM 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B67E-6736-4B28-A4C3-322DEC33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2295456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table in the database containing the columns to store book details like: book name, authors, description, price and URL of the book’s cover image. Using JSP and JDBC retrieve the details in the table and display them on the webpage.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803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4744-BFCC-4D64-8FB4-D199E465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INVOLVED: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97E5-8767-4DB4-A79E-FF537511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database with the book details 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buNone/>
            </a:pPr>
            <a:endParaRPr lang="en-IN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mysql-connector-java.jar file, connect the database to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jsp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</a:p>
          <a:p>
            <a:pPr marL="0" indent="0">
              <a:lnSpc>
                <a:spcPct val="107000"/>
              </a:lnSpc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the information in the database and display it , involving both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jsp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C709-72DC-491C-923C-6BAB50CC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USED: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0328-2C7F-4913-9764-8DAB7841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TOMCAT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BROWSER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4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A91F-920B-4B38-9D75-27EED37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3218626"/>
          </a:xfrm>
        </p:spPr>
        <p:txBody>
          <a:bodyPr>
            <a:normAutofit/>
          </a:bodyPr>
          <a:lstStyle/>
          <a:p>
            <a:pPr algn="ctr"/>
            <a:br>
              <a:rPr lang="en-IN" sz="6600" dirty="0"/>
            </a:br>
            <a:r>
              <a:rPr lang="en-IN" sz="660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C4A7-0B1A-43EA-AC23-FC4A8A37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AEF-FE45-4F34-BAA7-D12382A7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2C39-EF46-4945-9745-4F764A9E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D6D51-E884-4A11-A18F-8DFD01C4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FC89-F4CE-48A6-9EB4-8E618FBD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4FAB-D371-4C97-BFFE-394A1FC5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83513-E7BD-44C1-96B4-BEB15151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2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3A6B-8BB9-4956-BE5D-6904F55A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428875"/>
            <a:ext cx="9603275" cy="1695450"/>
          </a:xfrm>
        </p:spPr>
        <p:txBody>
          <a:bodyPr/>
          <a:lstStyle/>
          <a:p>
            <a:r>
              <a:rPr lang="en-IN" dirty="0"/>
              <a:t>DATABASE: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73A3-575B-42B8-9249-0B3CE1C1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84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6EE8-4959-40EC-A455-7FB6FBD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28B2-9B0A-4684-8ED8-6E20CCA2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5AC16-3089-4500-97C3-B75CDCD3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0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126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Rockwell</vt:lpstr>
      <vt:lpstr>Retrospect</vt:lpstr>
      <vt:lpstr>ADVANCED JAVA PROGRAMMING   SEMINAR</vt:lpstr>
      <vt:lpstr>PROGRAM -7</vt:lpstr>
      <vt:lpstr>STEPS INVOLVED: </vt:lpstr>
      <vt:lpstr>SOFTWARE USED: </vt:lpstr>
      <vt:lpstr> code</vt:lpstr>
      <vt:lpstr>PowerPoint Presentation</vt:lpstr>
      <vt:lpstr>PowerPoint Presentation</vt:lpstr>
      <vt:lpstr>DATABASE: </vt:lpstr>
      <vt:lpstr>PowerPoint Presentation</vt:lpstr>
      <vt:lpstr>PowerPoint Presentation</vt:lpstr>
      <vt:lpstr>OUTPUT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   SEMINAR</dc:title>
  <dc:creator>ESTHER KEERTHIKA B</dc:creator>
  <cp:lastModifiedBy>ESTHER KEERTHIKA B</cp:lastModifiedBy>
  <cp:revision>2</cp:revision>
  <dcterms:created xsi:type="dcterms:W3CDTF">2021-08-22T16:16:54Z</dcterms:created>
  <dcterms:modified xsi:type="dcterms:W3CDTF">2021-08-22T16:27:34Z</dcterms:modified>
</cp:coreProperties>
</file>