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6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975104"/>
          </a:xfrm>
        </p:spPr>
        <p:txBody>
          <a:bodyPr/>
          <a:lstStyle/>
          <a:p>
            <a:r>
              <a:rPr lang="en-US" dirty="0" smtClean="0">
                <a:latin typeface="Agency FB" pitchFamily="34" charset="0"/>
              </a:rPr>
              <a:t>Object Detection With Tensor Flow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Ebenezer </a:t>
            </a:r>
            <a:r>
              <a:rPr lang="en-US" sz="3200" dirty="0" err="1" smtClean="0">
                <a:latin typeface="Agency FB" pitchFamily="34" charset="0"/>
              </a:rPr>
              <a:t>Issac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Veeraraju</a:t>
            </a:r>
            <a:r>
              <a:rPr lang="en-US" sz="3200" dirty="0" smtClean="0">
                <a:latin typeface="Agency FB" pitchFamily="34" charset="0"/>
              </a:rPr>
              <a:t> - 2020178014</a:t>
            </a:r>
            <a:endParaRPr lang="en-US" sz="3200" dirty="0">
              <a:latin typeface="Agency FB" pitchFamily="34" charset="0"/>
            </a:endParaRPr>
          </a:p>
          <a:p>
            <a:r>
              <a:rPr lang="en-US" sz="3200" dirty="0" smtClean="0">
                <a:latin typeface="Agency FB" pitchFamily="34" charset="0"/>
              </a:rPr>
              <a:t>Dennis Churchill J - 2020178011</a:t>
            </a:r>
          </a:p>
          <a:p>
            <a:r>
              <a:rPr lang="en-US" sz="3200" dirty="0" err="1" smtClean="0">
                <a:latin typeface="Agency FB" pitchFamily="34" charset="0"/>
              </a:rPr>
              <a:t>Mahmood</a:t>
            </a:r>
            <a:r>
              <a:rPr lang="en-US" sz="3200" dirty="0" smtClean="0">
                <a:latin typeface="Agency FB" pitchFamily="34" charset="0"/>
              </a:rPr>
              <a:t> Raj Mohamed - 2020178034</a:t>
            </a:r>
          </a:p>
          <a:p>
            <a:r>
              <a:rPr lang="en-US" sz="3200" dirty="0" err="1" smtClean="0">
                <a:latin typeface="Agency FB" pitchFamily="34" charset="0"/>
              </a:rPr>
              <a:t>Suvetha</a:t>
            </a:r>
            <a:r>
              <a:rPr lang="en-US" sz="3200" dirty="0" smtClean="0">
                <a:latin typeface="Agency FB" pitchFamily="34" charset="0"/>
              </a:rPr>
              <a:t> E - 2020178056</a:t>
            </a:r>
            <a:endParaRPr lang="en-US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gency FB" pitchFamily="34" charset="0"/>
              </a:rPr>
              <a:t>Tensorflow</a:t>
            </a:r>
            <a:r>
              <a:rPr lang="en-US" dirty="0" smtClean="0">
                <a:latin typeface="Agency FB" pitchFamily="34" charset="0"/>
              </a:rPr>
              <a:t> Object Detection API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The </a:t>
            </a:r>
            <a:r>
              <a:rPr lang="en-US" dirty="0" err="1" smtClean="0">
                <a:latin typeface="Agency FB" pitchFamily="34" charset="0"/>
              </a:rPr>
              <a:t>TensorFlow</a:t>
            </a:r>
            <a:r>
              <a:rPr lang="en-US" dirty="0" smtClean="0">
                <a:latin typeface="Agency FB" pitchFamily="34" charset="0"/>
              </a:rPr>
              <a:t> Object Detection API is an open source framework built on top of </a:t>
            </a:r>
            <a:r>
              <a:rPr lang="en-US" dirty="0" err="1" smtClean="0">
                <a:latin typeface="Agency FB" pitchFamily="34" charset="0"/>
              </a:rPr>
              <a:t>TensorFlow</a:t>
            </a:r>
            <a:r>
              <a:rPr lang="en-US" dirty="0" smtClean="0">
                <a:latin typeface="Agency FB" pitchFamily="34" charset="0"/>
              </a:rPr>
              <a:t> that makes it easy to construct, train and deploy object detection models.</a:t>
            </a:r>
            <a:endParaRPr lang="en-US" dirty="0">
              <a:latin typeface="Agency FB" pitchFamily="34" charset="0"/>
            </a:endParaRP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857628"/>
            <a:ext cx="5756804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Project Description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gency FB" pitchFamily="34" charset="0"/>
              </a:rPr>
              <a:t>Object detection is a computer vision technique that allows us to identify and locate objects in an image or video. </a:t>
            </a:r>
            <a:endParaRPr lang="en-US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With </a:t>
            </a:r>
            <a:r>
              <a:rPr lang="en-US" dirty="0">
                <a:latin typeface="Agency FB" pitchFamily="34" charset="0"/>
              </a:rPr>
              <a:t>this kind of identification and localization, object detection can be used to count objects in a scene and determine and track their precise locations, all while accurately labeling them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Uses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Detection </a:t>
            </a:r>
            <a:r>
              <a:rPr lang="en-US" dirty="0">
                <a:latin typeface="Agency FB" pitchFamily="34" charset="0"/>
              </a:rPr>
              <a:t>of objects of a </a:t>
            </a:r>
            <a:r>
              <a:rPr lang="en-US" dirty="0" smtClean="0">
                <a:latin typeface="Agency FB" pitchFamily="34" charset="0"/>
              </a:rPr>
              <a:t>road</a:t>
            </a:r>
            <a:endParaRPr lang="en-US" dirty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gency FB" pitchFamily="34" charset="0"/>
              </a:rPr>
              <a:t>It is widely used in computer vision tasks such as image annotation</a:t>
            </a:r>
            <a:r>
              <a:rPr lang="en-US" dirty="0" smtClean="0">
                <a:latin typeface="Agency FB" pitchFamily="34" charset="0"/>
              </a:rPr>
              <a:t>, </a:t>
            </a:r>
            <a:r>
              <a:rPr lang="en-US" dirty="0">
                <a:latin typeface="Agency FB" pitchFamily="34" charset="0"/>
              </a:rPr>
              <a:t>vehicle </a:t>
            </a:r>
            <a:r>
              <a:rPr lang="en-US" dirty="0" smtClean="0">
                <a:latin typeface="Agency FB" pitchFamily="34" charset="0"/>
              </a:rPr>
              <a:t>counting, activity </a:t>
            </a:r>
            <a:r>
              <a:rPr lang="en-US" dirty="0">
                <a:latin typeface="Agency FB" pitchFamily="34" charset="0"/>
              </a:rPr>
              <a:t>recognition</a:t>
            </a:r>
            <a:r>
              <a:rPr lang="en-US" dirty="0" smtClean="0">
                <a:latin typeface="Agency FB" pitchFamily="34" charset="0"/>
              </a:rPr>
              <a:t>, </a:t>
            </a:r>
            <a:r>
              <a:rPr lang="en-US" dirty="0">
                <a:latin typeface="Agency FB" pitchFamily="34" charset="0"/>
              </a:rPr>
              <a:t>face detection, face recognition, video object co-segmentation. </a:t>
            </a:r>
            <a:endParaRPr lang="en-US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It </a:t>
            </a:r>
            <a:r>
              <a:rPr lang="en-US" dirty="0">
                <a:latin typeface="Agency FB" pitchFamily="34" charset="0"/>
              </a:rPr>
              <a:t>is also used in tracking objects, for example tracking a ball during a football match, tracking movement of a cricket bat, or tracking a person in a video.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Some examples are</a:t>
            </a:r>
            <a:endParaRPr lang="en-US" sz="3200" dirty="0"/>
          </a:p>
        </p:txBody>
      </p:sp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34" y="1285860"/>
            <a:ext cx="4731855" cy="2403482"/>
          </a:xfrm>
        </p:spPr>
      </p:pic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929065"/>
            <a:ext cx="4286280" cy="25717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066" y="4429132"/>
            <a:ext cx="4729170" cy="773796"/>
          </a:xfrm>
        </p:spPr>
        <p:txBody>
          <a:bodyPr/>
          <a:lstStyle/>
          <a:p>
            <a:r>
              <a:rPr lang="en-US" sz="3200" dirty="0" smtClean="0"/>
              <a:t>Our samples</a:t>
            </a:r>
            <a:endParaRPr lang="en-US" sz="3200" dirty="0"/>
          </a:p>
        </p:txBody>
      </p:sp>
      <p:pic>
        <p:nvPicPr>
          <p:cNvPr id="4" name="Content Placeholder 3" descr="download 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6" y="214290"/>
            <a:ext cx="4214842" cy="2709541"/>
          </a:xfrm>
        </p:spPr>
      </p:pic>
      <p:pic>
        <p:nvPicPr>
          <p:cNvPr id="1026" name="Picture 2" descr="C:\Users\MAHMOOD\Downloads\WhatsApp Image 2021-09-02 at 10.21.46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00408"/>
            <a:ext cx="4143404" cy="3243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HMOOD\Downloads\WhatsApp Image 2021-09-02 at 10.21.46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381672"/>
            <a:ext cx="4094858" cy="3190599"/>
          </a:xfrm>
          <a:prstGeom prst="rect">
            <a:avLst/>
          </a:prstGeom>
          <a:noFill/>
        </p:spPr>
      </p:pic>
      <p:pic>
        <p:nvPicPr>
          <p:cNvPr id="2051" name="Picture 3" descr="C:\Users\MAHMOOD\Downloads\WhatsApp Image 2021-09-02 at 10.21.47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14290"/>
            <a:ext cx="3786214" cy="2952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Neural Network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A neural network is a series of algorithms that endeavors to recognize underlying relationships in a set of data through a process that mimics the way the human brain operates.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In this sense, neural networks refer to systems of neurons, either organic or artificial in nature.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neutral network work</a:t>
            </a:r>
            <a:endParaRPr lang="en-US" sz="3200" dirty="0"/>
          </a:p>
        </p:txBody>
      </p:sp>
      <p:pic>
        <p:nvPicPr>
          <p:cNvPr id="4" name="Content Placeholder 3" descr="download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285860"/>
            <a:ext cx="4328361" cy="2620980"/>
          </a:xfr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2" y="4214818"/>
            <a:ext cx="4214842" cy="24717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gency FB" pitchFamily="34" charset="0"/>
              </a:rPr>
              <a:t>Convolutional</a:t>
            </a:r>
            <a:r>
              <a:rPr lang="en-US" dirty="0" smtClean="0">
                <a:latin typeface="Agency FB" pitchFamily="34" charset="0"/>
              </a:rPr>
              <a:t> Neural Network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A </a:t>
            </a:r>
            <a:r>
              <a:rPr lang="en-US" dirty="0" err="1" smtClean="0">
                <a:latin typeface="Agency FB" pitchFamily="34" charset="0"/>
              </a:rPr>
              <a:t>Convolutional</a:t>
            </a:r>
            <a:r>
              <a:rPr lang="en-US" dirty="0" smtClean="0">
                <a:latin typeface="Agency FB" pitchFamily="34" charset="0"/>
              </a:rPr>
              <a:t> Neural Network (</a:t>
            </a:r>
            <a:r>
              <a:rPr lang="en-US" dirty="0" err="1" smtClean="0">
                <a:latin typeface="Agency FB" pitchFamily="34" charset="0"/>
              </a:rPr>
              <a:t>ConvNet</a:t>
            </a:r>
            <a:r>
              <a:rPr lang="en-US" dirty="0" smtClean="0">
                <a:latin typeface="Agency FB" pitchFamily="34" charset="0"/>
              </a:rPr>
              <a:t>/CNN) is a Deep Learning algorithm which can take in an input image, assign importance (learnable weights and biases) to various aspects/objects in the image and be able to differentiate one from the other.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The pre-processing required in a </a:t>
            </a:r>
            <a:r>
              <a:rPr lang="en-US" dirty="0" err="1" smtClean="0">
                <a:latin typeface="Agency FB" pitchFamily="34" charset="0"/>
              </a:rPr>
              <a:t>ConvNet</a:t>
            </a:r>
            <a:r>
              <a:rPr lang="en-US" dirty="0" smtClean="0">
                <a:latin typeface="Agency FB" pitchFamily="34" charset="0"/>
              </a:rPr>
              <a:t> is much lower as compared to other classification algorithms. While in primitive methods filters are hand-engineered, with enough training, </a:t>
            </a:r>
            <a:r>
              <a:rPr lang="en-US" dirty="0" err="1" smtClean="0">
                <a:latin typeface="Agency FB" pitchFamily="34" charset="0"/>
              </a:rPr>
              <a:t>ConvNets</a:t>
            </a:r>
            <a:r>
              <a:rPr lang="en-US" dirty="0" smtClean="0">
                <a:latin typeface="Agency FB" pitchFamily="34" charset="0"/>
              </a:rPr>
              <a:t> have the ability to learn these filters/characteristics.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</TotalTime>
  <Words>327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Object Detection With Tensor Flow</vt:lpstr>
      <vt:lpstr>Project Description</vt:lpstr>
      <vt:lpstr>Uses</vt:lpstr>
      <vt:lpstr>Some examples are</vt:lpstr>
      <vt:lpstr>Our samples</vt:lpstr>
      <vt:lpstr>Slide 6</vt:lpstr>
      <vt:lpstr>Neural Network</vt:lpstr>
      <vt:lpstr>How does neutral network work</vt:lpstr>
      <vt:lpstr>Convolutional Neural Network</vt:lpstr>
      <vt:lpstr>Tensorflow Object Detection 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With Tensor Flow</dc:title>
  <dc:creator>Dennis Churchill</dc:creator>
  <cp:lastModifiedBy>MAHMOOD</cp:lastModifiedBy>
  <cp:revision>5</cp:revision>
  <dcterms:created xsi:type="dcterms:W3CDTF">2021-09-02T14:20:01Z</dcterms:created>
  <dcterms:modified xsi:type="dcterms:W3CDTF">2021-09-02T17:58:37Z</dcterms:modified>
</cp:coreProperties>
</file>