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C9D82D3-A0CA-4097-87E9-C6E6E7435203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DF881C2-8410-4D1E-8A2F-DF82D2EB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975104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Object Detection With Tensor Flow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smtClean="0">
                <a:latin typeface="Agency FB" pitchFamily="34" charset="0"/>
              </a:rPr>
              <a:t>Ebenezer </a:t>
            </a:r>
            <a:r>
              <a:rPr lang="en-US" sz="3200" smtClean="0">
                <a:latin typeface="Agency FB" pitchFamily="34" charset="0"/>
              </a:rPr>
              <a:t>Isaac </a:t>
            </a:r>
            <a:r>
              <a:rPr lang="en-US" sz="3200" dirty="0" err="1" smtClean="0">
                <a:latin typeface="Agency FB" pitchFamily="34" charset="0"/>
              </a:rPr>
              <a:t>Veeraraju</a:t>
            </a:r>
            <a:r>
              <a:rPr lang="en-US" sz="3200" dirty="0" smtClean="0">
                <a:latin typeface="Agency FB" pitchFamily="34" charset="0"/>
              </a:rPr>
              <a:t> - 2020178014</a:t>
            </a:r>
            <a:endParaRPr lang="en-US" sz="3200" dirty="0">
              <a:latin typeface="Agency FB" pitchFamily="34" charset="0"/>
            </a:endParaRPr>
          </a:p>
          <a:p>
            <a:r>
              <a:rPr lang="en-US" sz="3200" dirty="0" smtClean="0">
                <a:latin typeface="Agency FB" pitchFamily="34" charset="0"/>
              </a:rPr>
              <a:t>Dennis Churchill J - 2020178011</a:t>
            </a:r>
          </a:p>
          <a:p>
            <a:r>
              <a:rPr lang="en-US" sz="3200" dirty="0" err="1" smtClean="0">
                <a:latin typeface="Agency FB" pitchFamily="34" charset="0"/>
              </a:rPr>
              <a:t>Mahmood</a:t>
            </a:r>
            <a:r>
              <a:rPr lang="en-US" sz="3200" dirty="0" smtClean="0">
                <a:latin typeface="Agency FB" pitchFamily="34" charset="0"/>
              </a:rPr>
              <a:t> Raj Mohamed - 2020178034</a:t>
            </a:r>
          </a:p>
          <a:p>
            <a:r>
              <a:rPr lang="en-US" sz="3200" dirty="0" err="1" smtClean="0">
                <a:latin typeface="Agency FB" pitchFamily="34" charset="0"/>
              </a:rPr>
              <a:t>Suvetha</a:t>
            </a:r>
            <a:r>
              <a:rPr lang="en-US" sz="3200" dirty="0" smtClean="0">
                <a:latin typeface="Agency FB" pitchFamily="34" charset="0"/>
              </a:rPr>
              <a:t> E - 2020178056</a:t>
            </a:r>
            <a:endParaRPr lang="en-US" sz="3200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Project Description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Object detection is a computer vision technique that allows us to identify and locate objects in an image or video.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With </a:t>
            </a:r>
            <a:r>
              <a:rPr lang="en-US" dirty="0">
                <a:latin typeface="Agency FB" pitchFamily="34" charset="0"/>
              </a:rPr>
              <a:t>this kind of identification and localization, object detection can be used to count objects in a scene and determine and track their precise locations, all while accurately labeling them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Uses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Detection </a:t>
            </a:r>
            <a:r>
              <a:rPr lang="en-US" dirty="0">
                <a:latin typeface="Agency FB" pitchFamily="34" charset="0"/>
              </a:rPr>
              <a:t>of objects </a:t>
            </a:r>
            <a:r>
              <a:rPr lang="en-US" dirty="0" smtClean="0">
                <a:latin typeface="Agency FB" pitchFamily="34" charset="0"/>
              </a:rPr>
              <a:t>on </a:t>
            </a:r>
            <a:r>
              <a:rPr lang="en-US" dirty="0">
                <a:latin typeface="Agency FB" pitchFamily="34" charset="0"/>
              </a:rPr>
              <a:t>a </a:t>
            </a:r>
            <a:r>
              <a:rPr lang="en-US" dirty="0" smtClean="0">
                <a:latin typeface="Agency FB" pitchFamily="34" charset="0"/>
              </a:rPr>
              <a:t>road</a:t>
            </a:r>
            <a:endParaRPr lang="en-US" dirty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gency FB" pitchFamily="34" charset="0"/>
              </a:rPr>
              <a:t>It is widely used in computer vision tasks such as image annotation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vehicle </a:t>
            </a:r>
            <a:r>
              <a:rPr lang="en-US" dirty="0" smtClean="0">
                <a:latin typeface="Agency FB" pitchFamily="34" charset="0"/>
              </a:rPr>
              <a:t>counting, activity </a:t>
            </a:r>
            <a:r>
              <a:rPr lang="en-US" dirty="0">
                <a:latin typeface="Agency FB" pitchFamily="34" charset="0"/>
              </a:rPr>
              <a:t>recognition</a:t>
            </a:r>
            <a:r>
              <a:rPr lang="en-US" dirty="0" smtClean="0">
                <a:latin typeface="Agency FB" pitchFamily="34" charset="0"/>
              </a:rPr>
              <a:t>, </a:t>
            </a:r>
            <a:r>
              <a:rPr lang="en-US" dirty="0">
                <a:latin typeface="Agency FB" pitchFamily="34" charset="0"/>
              </a:rPr>
              <a:t>face detection, face recognition, video object co-segmentation. </a:t>
            </a:r>
            <a:endParaRPr lang="en-US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It </a:t>
            </a:r>
            <a:r>
              <a:rPr lang="en-US" dirty="0">
                <a:latin typeface="Agency FB" pitchFamily="34" charset="0"/>
              </a:rPr>
              <a:t>is also used in tracking objects, for example tracking a ball during a football match, tracking movement of a cricket bat, or tracking a person in a video.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neural network is a series of algorithms that endeavors to recognize underlying relationships in a set of data through a process that mimics the way the human brain operates.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In this sense, neural networks refer to systems of neurons, either organic or artificial in nature.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A </a:t>
            </a:r>
            <a:r>
              <a:rPr lang="en-US" dirty="0" err="1" smtClean="0">
                <a:latin typeface="Agency FB" pitchFamily="34" charset="0"/>
              </a:rPr>
              <a:t>Convolutional</a:t>
            </a:r>
            <a:r>
              <a:rPr lang="en-US" dirty="0" smtClean="0">
                <a:latin typeface="Agency FB" pitchFamily="34" charset="0"/>
              </a:rPr>
              <a:t> Neural Network (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/CNN) is a Deep Learning algorithm which can take in an input image, assign importance (learnable weights and biases) to various aspects/objects in the image and be able to differentiate one from the other.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gency FB" pitchFamily="34" charset="0"/>
              </a:rPr>
              <a:t>The pre-processing required in a </a:t>
            </a:r>
            <a:r>
              <a:rPr lang="en-US" dirty="0" err="1" smtClean="0">
                <a:latin typeface="Agency FB" pitchFamily="34" charset="0"/>
              </a:rPr>
              <a:t>ConvNet</a:t>
            </a:r>
            <a:r>
              <a:rPr lang="en-US" dirty="0" smtClean="0">
                <a:latin typeface="Agency FB" pitchFamily="34" charset="0"/>
              </a:rPr>
              <a:t> is much lower as compared to other classification algorithms. While in primitive methods filters are hand-engineered, with enough training, </a:t>
            </a:r>
            <a:r>
              <a:rPr lang="en-US" dirty="0" err="1" smtClean="0">
                <a:latin typeface="Agency FB" pitchFamily="34" charset="0"/>
              </a:rPr>
              <a:t>ConvNets</a:t>
            </a:r>
            <a:r>
              <a:rPr lang="en-US" dirty="0" smtClean="0">
                <a:latin typeface="Agency FB" pitchFamily="34" charset="0"/>
              </a:rPr>
              <a:t> have the ability to learn these filters/characteristics.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gency FB" pitchFamily="34" charset="0"/>
              </a:rPr>
              <a:t>The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Object Detection API is an open source framework built on top of </a:t>
            </a:r>
            <a:r>
              <a:rPr lang="en-US" dirty="0" err="1" smtClean="0">
                <a:latin typeface="Agency FB" pitchFamily="34" charset="0"/>
              </a:rPr>
              <a:t>TensorFlow</a:t>
            </a:r>
            <a:r>
              <a:rPr lang="en-US" dirty="0" smtClean="0">
                <a:latin typeface="Agency FB" pitchFamily="34" charset="0"/>
              </a:rPr>
              <a:t> that makes it easy to construct, train and deploy object detection models.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 descr="1*IrptRDRG8IL9o-55BKjbLA.png (739×53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038975" cy="5067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</TotalTime>
  <Words>318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Object Detection With Tensor Flow</vt:lpstr>
      <vt:lpstr>Project Description</vt:lpstr>
      <vt:lpstr>Uses</vt:lpstr>
      <vt:lpstr>Neural Network</vt:lpstr>
      <vt:lpstr>Convolutional Neural Network</vt:lpstr>
      <vt:lpstr>Tensorflow Object Detection API</vt:lpstr>
      <vt:lpstr>Screenshots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With Tensor Flow</dc:title>
  <dc:creator>Dennis Churchill</dc:creator>
  <cp:lastModifiedBy>Ebenezer Isaac</cp:lastModifiedBy>
  <cp:revision>5</cp:revision>
  <dcterms:created xsi:type="dcterms:W3CDTF">2021-09-02T14:20:01Z</dcterms:created>
  <dcterms:modified xsi:type="dcterms:W3CDTF">2021-09-02T14:54:30Z</dcterms:modified>
</cp:coreProperties>
</file>