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>
        <p:scale>
          <a:sx n="100" d="100"/>
          <a:sy n="100" d="100"/>
        </p:scale>
        <p:origin x="-1944" y="-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71B4-3F94-479E-AC61-F26BC58DED0D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18844-C5D8-4926-A75B-03583F25CD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746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71B4-3F94-479E-AC61-F26BC58DED0D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18844-C5D8-4926-A75B-03583F25CD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92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71B4-3F94-479E-AC61-F26BC58DED0D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18844-C5D8-4926-A75B-03583F25CD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8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71B4-3F94-479E-AC61-F26BC58DED0D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18844-C5D8-4926-A75B-03583F25CD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22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71B4-3F94-479E-AC61-F26BC58DED0D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18844-C5D8-4926-A75B-03583F25CD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62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71B4-3F94-479E-AC61-F26BC58DED0D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18844-C5D8-4926-A75B-03583F25CD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14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71B4-3F94-479E-AC61-F26BC58DED0D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18844-C5D8-4926-A75B-03583F25CD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72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71B4-3F94-479E-AC61-F26BC58DED0D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18844-C5D8-4926-A75B-03583F25CD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70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71B4-3F94-479E-AC61-F26BC58DED0D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18844-C5D8-4926-A75B-03583F25CD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15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71B4-3F94-479E-AC61-F26BC58DED0D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18844-C5D8-4926-A75B-03583F25CD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45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71B4-3F94-479E-AC61-F26BC58DED0D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18844-C5D8-4926-A75B-03583F25CD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72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171B4-3F94-479E-AC61-F26BC58DED0D}" type="datetimeFigureOut">
              <a:rPr lang="ru-RU" smtClean="0"/>
              <a:t>08.12.2020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18844-C5D8-4926-A75B-03583F25CD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11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71800" y="476672"/>
            <a:ext cx="1840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Use case Diagram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994682" y="6141739"/>
            <a:ext cx="129046" cy="95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94682" y="6141739"/>
            <a:ext cx="129046" cy="95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52" y="0"/>
            <a:ext cx="8643119" cy="683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217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H="1">
            <a:off x="1994682" y="6141739"/>
            <a:ext cx="129046" cy="95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94682" y="6141739"/>
            <a:ext cx="129046" cy="95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17414"/>
            <a:ext cx="9144000" cy="5840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471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71800" y="476672"/>
            <a:ext cx="3491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Sequence Diagram for “Fill Gallery”</a:t>
            </a:r>
            <a:endParaRPr lang="ru-RU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111250"/>
            <a:ext cx="8164513" cy="5319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1994682" y="6141739"/>
            <a:ext cx="129046" cy="95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94682" y="6141739"/>
            <a:ext cx="129046" cy="95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218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71800" y="476672"/>
            <a:ext cx="3697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Sequence Diagram for “View Gallery”</a:t>
            </a:r>
            <a:endParaRPr lang="ru-RU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994682" y="6141739"/>
            <a:ext cx="129046" cy="95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94682" y="6141739"/>
            <a:ext cx="129046" cy="95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846004"/>
            <a:ext cx="7920880" cy="565692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196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H="1">
            <a:off x="1994682" y="6141739"/>
            <a:ext cx="129046" cy="95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94682" y="6141739"/>
            <a:ext cx="129046" cy="95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8" y="374673"/>
            <a:ext cx="9036496" cy="646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758852" y="190007"/>
            <a:ext cx="3854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Sequence Diagram for </a:t>
            </a:r>
            <a:r>
              <a:rPr lang="en-US" dirty="0" smtClean="0"/>
              <a:t>“</a:t>
            </a:r>
            <a:r>
              <a:rPr lang="en-US" dirty="0" smtClean="0"/>
              <a:t>Contact Form </a:t>
            </a:r>
            <a:r>
              <a:rPr lang="en-US" dirty="0" smtClean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1736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24</Words>
  <Application>Microsoft Office PowerPoint</Application>
  <PresentationFormat>On-screen Show (4:3)</PresentationFormat>
  <Paragraphs>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</dc:creator>
  <cp:lastModifiedBy>1</cp:lastModifiedBy>
  <cp:revision>3</cp:revision>
  <dcterms:created xsi:type="dcterms:W3CDTF">2020-12-07T15:27:51Z</dcterms:created>
  <dcterms:modified xsi:type="dcterms:W3CDTF">2020-12-07T22:39:37Z</dcterms:modified>
</cp:coreProperties>
</file>