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>
        <p:scale>
          <a:sx n="100" d="100"/>
          <a:sy n="100" d="100"/>
        </p:scale>
        <p:origin x="-1992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74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92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22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62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14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2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70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15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5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2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171B4-3F94-479E-AC61-F26BC58DED0D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8844-C5D8-4926-A75B-03583F25CD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476672"/>
            <a:ext cx="1840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case Diagram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2" y="0"/>
            <a:ext cx="8643119" cy="68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1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H="1"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7414"/>
            <a:ext cx="9144000" cy="584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71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476672"/>
            <a:ext cx="3491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Sequence Diagram for “Fill Gallery”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11250"/>
            <a:ext cx="8164513" cy="5319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21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1800" y="476672"/>
            <a:ext cx="369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Sequence Diagram for “View Gallery”</a:t>
            </a:r>
            <a:endParaRPr lang="ru-RU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94682" y="6141739"/>
            <a:ext cx="129046" cy="95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846004"/>
            <a:ext cx="7920880" cy="565692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196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</dc:creator>
  <cp:lastModifiedBy>1</cp:lastModifiedBy>
  <cp:revision>2</cp:revision>
  <dcterms:created xsi:type="dcterms:W3CDTF">2020-12-07T15:27:51Z</dcterms:created>
  <dcterms:modified xsi:type="dcterms:W3CDTF">2020-12-07T15:43:59Z</dcterms:modified>
</cp:coreProperties>
</file>