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de14fa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bde14fa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8250" y="1608175"/>
            <a:ext cx="7054200" cy="13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Error in Portfolio Optimization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88238" y="31024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denoising can help to solve the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of Estimation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Refers to the inaccuracies in the parameters (mean returns, variances, and covariances) used for portfolio optimization, typically due to limited historical data or noisy market data.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Equation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Error = 𝜽^ - </a:t>
            </a:r>
            <a:r>
              <a:rPr lang="en" sz="1600"/>
              <a:t>θ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Consider covariance matrix of asset returns. Errors in Σ lead to suboptimal portfolio weights. 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Impact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/>
              <a:t>Highly sensitive weights in mean-variance optimization.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- Overfitting to noisy data results in poor out-of- sample performance.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- Increased risk and reduced diversification.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deep-dive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Historical returns of the optimal portfolio </a:t>
            </a:r>
            <a:r>
              <a:rPr lang="en" sz="1600"/>
              <a:t>using</a:t>
            </a:r>
            <a:r>
              <a:rPr lang="en" sz="1600"/>
              <a:t> Markowitz Optimization weights for AMZN, NVDA, TSLA, KO, XOM.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Denoising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Aims to reduce the noise caused by short-term price movements of assets, which in turn allows for the more accurate estimation of returns.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Benefits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Noise reduction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Improve risk-return profile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Avoid overfitting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- Better out-of-sample  performance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26" name="Google Shape;126;p1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36" name="Google Shape;136;p16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473700" y="678075"/>
            <a:ext cx="38370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485150" y="1430025"/>
            <a:ext cx="38256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Sharpe Ratio: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improved from 2.04 to 5.08.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Sortino Ratio: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improved from 834 to 2386.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Maximum Drawdown: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reduced from -3.58% to -0.35%.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The denoising method provided better risk-adjusted returns and robust portfolio weights, directly addressing estimation error.</a:t>
            </a:r>
            <a:endParaRPr sz="1600"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40" name="Google Shape;140;p16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41" name="Google Shape;141;p1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51" name="Google Shape;151;p16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52" name="Google Shape;152;p1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6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reduce noise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252100" y="2200950"/>
            <a:ext cx="4045200" cy="7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/>
              <a:t>Estimation error is a critical challenge in portfolio optimization, leading to unstable and suboptimal performance.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Denoising techniques can stabilize covariance estimates and improve portfolio metrics.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→ D</a:t>
            </a:r>
            <a:r>
              <a:rPr lang="en"/>
              <a:t>emonstrated m</a:t>
            </a:r>
            <a:r>
              <a:rPr lang="en"/>
              <a:t>etrics show clear benefits of denoising, such as enhanced Sharpe and Sortino ratios and reduced drawdowns.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