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2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B65A-E53E-897D-901E-F9D0A5DC8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C676D-77C4-1280-0086-6C643657D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08A65-EA98-68ED-8E28-BA16719E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F6A60-74CF-6F6A-5613-FFBFEC3E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2F866-3E0F-E27E-4B82-64F0FCED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0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20E8-A411-EFB5-3EAE-383AA439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24D3F-07B5-B92F-13AF-2D33C4183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B9C5E-A64C-3565-84ED-CAC363032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7D3F-8370-A155-836E-186802F2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C82B5-8C3E-C9C6-3377-F15CF20DE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9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026F6A-E368-ACFD-2C90-064C937BE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1EFAA-4C9C-49CF-42DD-24C2BB253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A7A4F-13FF-49B5-A065-9C5FC947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5A1E3-2204-F460-1361-1F3791A67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F37F1-2267-5C11-A385-83717C8C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1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44A8-5CBB-A714-9EA1-A1B2FF4B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8FA9C-AA8B-2895-3F8D-E00C733A3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9A016-9F50-664D-0696-A054095E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BDCE-7C2D-5A25-E9EB-3B3BDD7A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D9C3-974F-8B36-4E67-29DC4EEB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EB99-CE17-B39C-09CD-8573F5D7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6B8E6-00D5-C7F9-7216-96E8CE55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4FF6E-DDEE-BF83-37FB-BF8D3BA7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D077-92A2-4336-BAB1-0F41B2B2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645CF-7B56-FB2D-4032-3C6721BFE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9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C826-F926-3EEE-85BB-FCAC8B0C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6C46F-A152-093D-7887-FC272A503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95810-5250-F89E-72CE-A9041155C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1C067-C862-DAC7-E58F-07606CA37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B494D-1A45-87C9-45F8-86346756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DBE2-B65D-4D19-FF42-30080C86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7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DE79-28EC-AC5B-35AD-2EF08C233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B54CD-A154-B21F-6EC1-882D6550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4369E-2A8C-C658-B635-FA88B525E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98F56-E8F0-B4C7-DF0F-361545A5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BE1ECA-B445-3E6D-D7B0-60186557D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487B14-E11B-2072-D58A-A4D5099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12EF5C-2434-F97A-424C-4F8A0D83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BBE470-E875-5A3C-F055-C28932F4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71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E923-4EED-998D-8C7E-5CE7415B3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D9B6E-36D0-FD03-4C2A-D2D5C807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BEE67-A702-62D0-DEFF-75134A03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65982-66FB-0305-03D0-5D05D5F3D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D7054B-40B4-11A6-7981-3FA20E45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1C311-ECFA-B831-FF0C-B6000BF05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39DAE-49E1-B8D7-684C-E424FD91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9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B5655-5B6F-0B32-EAE1-D00C3333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4E37B-13F3-7A31-379F-369EFA47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85B19-B1A7-6F1F-4058-8DDE390FE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A3218-D65F-C566-A6CE-5608A6AE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80CEB-5BC9-B7AF-9E2F-98D118DF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5E508-95B5-5640-0DF7-AA9A9B68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07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794C-5249-F53B-1236-0E9AB180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F03AE-EE74-AD71-A819-8D310835F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D0B7D-9161-08C6-3473-16655B8E2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147DD-6FAA-BB12-B2B5-05194DA0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FAD14-3CC5-F22F-B259-3E60F34D3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7944A-4E46-9156-2B2E-04AB66E7C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71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020CA-2AFF-56E3-C4EC-B78E4D64A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55C54-CEDF-A62D-A40B-F4204D82E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C5BFC-1A66-2F92-7E0D-D9B102747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7DBEA7-F53B-4ED8-A712-C600E74412A3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49EF0-582E-8585-6DD8-AA9BE3326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487B-519A-41DE-488F-7ABA5CB70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09A56-ADE4-4393-BB2F-A5402E6E81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4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CFAC053-FB01-6E11-731A-2A25C2F27E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" r="-2" b="-2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11" name="Picture 10" descr="A screenshot of a website&#10;&#10;Description automatically generated">
            <a:extLst>
              <a:ext uri="{FF2B5EF4-FFF2-40B4-BE49-F238E27FC236}">
                <a16:creationId xmlns:a16="http://schemas.microsoft.com/office/drawing/2014/main" id="{29E61B9B-53FC-8C7A-3D9D-D9FE086AE0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881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9009D55-7C47-5F0E-A904-68508E5DDE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1" r="-2" b="5963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513AA88-42ED-C8F6-20D0-EDF8ABF0C0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" r="2" b="14349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4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DC6FCD-811B-436E-9FEE-FC957486C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585406DB-8B9C-9243-858D-6D0A996CC0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3" r="-2" b="-2"/>
          <a:stretch/>
        </p:blipFill>
        <p:spPr>
          <a:xfrm>
            <a:off x="198739" y="171717"/>
            <a:ext cx="5804105" cy="3167426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E869CF-2431-8950-A43C-6304A22F01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9" r="2" b="2"/>
          <a:stretch/>
        </p:blipFill>
        <p:spPr>
          <a:xfrm>
            <a:off x="6195373" y="171717"/>
            <a:ext cx="5797883" cy="3167426"/>
          </a:xfrm>
          <a:prstGeom prst="rect">
            <a:avLst/>
          </a:prstGeom>
        </p:spPr>
      </p:pic>
      <p:pic>
        <p:nvPicPr>
          <p:cNvPr id="3" name="Picture 2" descr="A screenshot of a video player&#10;&#10;Description automatically generated">
            <a:extLst>
              <a:ext uri="{FF2B5EF4-FFF2-40B4-BE49-F238E27FC236}">
                <a16:creationId xmlns:a16="http://schemas.microsoft.com/office/drawing/2014/main" id="{C30CF56B-559C-BD05-46FF-97A3A345AC6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51" r="-2" b="1992"/>
          <a:stretch/>
        </p:blipFill>
        <p:spPr>
          <a:xfrm>
            <a:off x="198739" y="3510858"/>
            <a:ext cx="5804105" cy="278994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A0462BC-9F9D-8A8E-B11F-137A5A1D904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53" r="2" b="2"/>
          <a:stretch/>
        </p:blipFill>
        <p:spPr>
          <a:xfrm>
            <a:off x="6195372" y="3510858"/>
            <a:ext cx="5797883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47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EBENHAISER JONATHAN CAPRISIANO</dc:creator>
  <cp:lastModifiedBy>EBENHAISER JONATHAN CAPRISIANO</cp:lastModifiedBy>
  <cp:revision>1</cp:revision>
  <dcterms:created xsi:type="dcterms:W3CDTF">2024-06-13T20:09:47Z</dcterms:created>
  <dcterms:modified xsi:type="dcterms:W3CDTF">2024-06-13T20:11:08Z</dcterms:modified>
</cp:coreProperties>
</file>