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7684-224E-78B8-D585-F5EF2C977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5AE22-69B3-5107-A973-C5D04FC4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BC509-7512-7059-075D-DF400203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86C2-F61E-D070-1C6B-A69D4459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C2A6-380D-2A2D-E95D-E271B17E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A9BA-0395-F818-D27C-1A8A7C35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12D1-EDA3-FD15-013B-12EAD68A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E97AD-3139-FB8C-DF6E-AB2AF67A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CC6E-DA67-21B7-D2BE-3F41811D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7D05-8819-7B99-F0E7-7A2104A5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E5785-E582-1602-0609-A5926C94A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D413B-C0C9-94ED-F231-5B3D1AC9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FDC5-EC45-2709-DBE6-C969FB01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8111-2CED-607E-D223-AA58ECB5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9090-AE9A-2EDB-94D6-82F5CBEF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271-BF10-FB26-CC45-337D454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13FF-8BB7-6870-A514-D17ED6832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17EB-85A2-F54D-1588-00C533B9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75153-8107-0A8A-F2E0-8B224DEC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31151-0855-C8C3-5289-EF70384F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364F-0823-486A-2F39-67EAFDE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D412-19B8-6904-2473-5907F923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23898-9144-F0B4-D3F6-4878912D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3EAB-BC06-FCD7-D962-D14FF273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CAFD-AFFE-0B63-07BB-242DB6EA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4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4265-7AB2-3F78-84DC-A5A4A994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C3AC-C24C-3D2C-6D5F-8AC689130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78E83-568B-1266-4745-0C1D2718D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BAF9-663C-85F9-9ABE-B6D2517F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C678-240E-72E5-F48E-F841AB85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17FB1-15E5-B8AC-BD3E-C8424798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0EFB-D783-6D5E-AE0D-F2896337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A3DB6-3C62-F640-E384-CB52BE2B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A869E-86E4-E77F-221D-B3F76690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009B9-ABED-28EA-5C39-96E8EA2AE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076E0-5AB6-1554-25A1-E4C5960E3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498E6-5097-92B5-DFCF-C10EE3F0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15C48-423B-3C2E-B06C-E6C11A1E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11026-CA39-5DB1-D096-FC32920D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5E69-5C6B-FC7F-1AC3-FCCE5E6B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EC233-33AE-2255-7A56-880587E3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431B-AE26-31C3-436F-1688886C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BA922-64B4-B18B-D35F-A97EF75C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31A70-E96F-B2A4-2EAC-9B0DE976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C7978-033A-0E24-6353-A38F72E2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9D064-29A9-2977-7C8F-FEA8E02E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4567-D254-9B4C-5BB8-404A17C8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BBF4-A1DE-49B4-C25C-A2E3DF8BA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7E663-8B4D-9FEC-EA75-460FEC84B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29EA4-2214-373B-D0FC-C49D2581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51C52-08D3-7ECC-0F5C-FA05DEF6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83949-0954-8E94-AB34-4C516C5B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0E13-E940-B8A9-7923-9FE5E5DD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58163-BE61-9EB0-BB52-ABB8A1E1E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0812-4940-41F5-F44F-22AE6FF9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5FC7-EC8F-5A05-4C0E-46E90B06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A3BF-5295-F9B7-A471-8A3F6916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B7F9A-6FE8-ECF2-6849-2CDD4C6C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D5579-53A7-D632-CBD0-88E9D938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0991-AE1C-0B74-9200-1ADDF548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F8A6-EEFC-177E-CD40-5BC06880D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68D07-B027-4C3B-A3BE-0082E4FC6DB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1056-434F-101E-0448-FE6BFD0E5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946C-B9D4-60F4-8414-F5757B00B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7121B-0FFE-4924-BBC3-18389A63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0F6CFA-2334-D839-1F6F-E0AA6C5BB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" y="1123527"/>
            <a:ext cx="2129719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2D67D409-9933-B733-37A9-2A603D6F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31" y="1123527"/>
            <a:ext cx="2129719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movie&#10;&#10;Description automatically generated">
            <a:extLst>
              <a:ext uri="{FF2B5EF4-FFF2-40B4-BE49-F238E27FC236}">
                <a16:creationId xmlns:a16="http://schemas.microsoft.com/office/drawing/2014/main" id="{9BC10C23-A8D1-EBEA-5425-31B38EDFC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70" y="1123527"/>
            <a:ext cx="2141231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F19A3D-B322-2644-36AA-6B7023B0E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50" y="1123527"/>
            <a:ext cx="215274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995C94E9-F855-9B2E-F7DB-4D38449AF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" y="1123527"/>
            <a:ext cx="2129719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D9F78A7-CF4A-EACC-D4DD-E255604DF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31" y="1123527"/>
            <a:ext cx="2129719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08F1A821-4A24-FFF5-73B7-0203F0D1C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26" y="1123527"/>
            <a:ext cx="2129719" cy="46048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2714E45-D69D-E6F5-C332-1EF45F937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2" y="1123527"/>
            <a:ext cx="212971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7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D0944068-966C-E309-F565-4FB1C632D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" y="1123527"/>
            <a:ext cx="2129719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4FB71BC-D429-D046-8A66-F8D72FC44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31" y="1123527"/>
            <a:ext cx="2129719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menu&#10;&#10;Description automatically generated">
            <a:extLst>
              <a:ext uri="{FF2B5EF4-FFF2-40B4-BE49-F238E27FC236}">
                <a16:creationId xmlns:a16="http://schemas.microsoft.com/office/drawing/2014/main" id="{CA6E1B81-0962-46E0-63E8-8BD0FC9B6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26" y="1123527"/>
            <a:ext cx="2129720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 shot of a movie&#10;&#10;Description automatically generated">
            <a:extLst>
              <a:ext uri="{FF2B5EF4-FFF2-40B4-BE49-F238E27FC236}">
                <a16:creationId xmlns:a16="http://schemas.microsoft.com/office/drawing/2014/main" id="{B52D7814-4CCC-80F2-90C4-FC27F1435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50" y="1123527"/>
            <a:ext cx="215274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1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heck out&#10;&#10;Description automatically generated">
            <a:extLst>
              <a:ext uri="{FF2B5EF4-FFF2-40B4-BE49-F238E27FC236}">
                <a16:creationId xmlns:a16="http://schemas.microsoft.com/office/drawing/2014/main" id="{E5029A4B-96F6-B5A1-480A-77EBD4AB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" y="1123527"/>
            <a:ext cx="2129719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27E6531-B7E5-73DE-2713-B5EC2B88C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31" y="1123527"/>
            <a:ext cx="2129719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login box&#10;&#10;Description automatically generated">
            <a:extLst>
              <a:ext uri="{FF2B5EF4-FFF2-40B4-BE49-F238E27FC236}">
                <a16:creationId xmlns:a16="http://schemas.microsoft.com/office/drawing/2014/main" id="{F9C9B3A2-35B1-0B46-F215-503E1F74F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26" y="1123527"/>
            <a:ext cx="2129719" cy="460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3A23FEF-FAFE-313C-2B44-54CF88F90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2" y="1123527"/>
            <a:ext cx="212971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9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098F99-94F9-D2EC-D049-2C2729C9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91" y="643467"/>
            <a:ext cx="2576617" cy="5571066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0B0758B-1EAE-1B84-CF3B-3B0F0AFA6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90" y="643467"/>
            <a:ext cx="25766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EBENHAISER JONATHAN CAPRISIANO</dc:creator>
  <cp:lastModifiedBy>EBENHAISER JONATHAN CAPRISIANO</cp:lastModifiedBy>
  <cp:revision>1</cp:revision>
  <dcterms:created xsi:type="dcterms:W3CDTF">2024-06-13T19:49:14Z</dcterms:created>
  <dcterms:modified xsi:type="dcterms:W3CDTF">2024-06-13T19:55:10Z</dcterms:modified>
</cp:coreProperties>
</file>