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F0F8-68D2-45BF-8E88-1DE862676826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46411-FF22-4A61-9A7A-DF9919E3B0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Conector recto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E5C45-E8C5-4726-9943-18F3B0D5F87E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2DBB-9FFF-420B-8C5A-46E3AA14497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08A78-7022-41DF-A633-DE4656489393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6957-D3FE-4045-B6BF-201E2C29CB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Rectángulo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5EB2-AC97-4211-9793-6F0AA56EE6A6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73C0-9F93-4298-85C4-01F826F7B6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FB8F1-5BB9-42FE-86A2-0F09DD7223BF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2E98-FC4A-43D9-A471-AA86B18DB9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678F-6F2D-4A08-B7E3-78E03176BDAE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69D6-CC78-40CB-8F20-8412EFA5DA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5F135-74B8-4329-B527-F3FCDA10C3BE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881E-AD50-4C56-89AB-FD721F47A03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646EA-33C8-44F9-B876-E1FD13E75F3B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0006A-5240-4FF0-A993-4C7840BF165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9 Conector recto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7956-AC12-41C2-ADF2-FDC131AD25A7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79E97-6159-4B6D-8A30-3D3C9EE8A3C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Rectángulo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10C69-CDBD-41C3-B915-CCF6F84E57BA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79D64-8D62-4D66-823B-564BD47866D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CF02C-C5D7-435B-A8F9-50833E3C85DE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AF193-22B9-4D9D-8F74-32C3E316B1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B12840-95FC-4B82-988D-A0FDD9A9B165}" type="datetimeFigureOut">
              <a:rPr lang="es-ES"/>
              <a:pPr>
                <a:defRPr/>
              </a:pPr>
              <a:t>09/04/2010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B8143E-65BF-43CF-8E31-16F6E962430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2" r:id="rId3"/>
    <p:sldLayoutId id="2147483681" r:id="rId4"/>
    <p:sldLayoutId id="2147483686" r:id="rId5"/>
    <p:sldLayoutId id="2147483687" r:id="rId6"/>
    <p:sldLayoutId id="2147483688" r:id="rId7"/>
    <p:sldLayoutId id="2147483689" r:id="rId8"/>
    <p:sldLayoutId id="2147483680" r:id="rId9"/>
    <p:sldLayoutId id="2147483690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>
                <a:latin typeface="Calibri" pitchFamily="34" charset="0"/>
              </a:rPr>
              <a:t>NECESIDAD DEL NEGOCIO U OPORTUNIDAD</a:t>
            </a:r>
            <a:endParaRPr lang="es-ES" b="1" smtClean="0">
              <a:latin typeface="Calibri" pitchFamily="34" charset="0"/>
            </a:endParaRP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Incrementar las ventas </a:t>
            </a:r>
          </a:p>
          <a:p>
            <a:pPr eaLnBrk="1"/>
            <a:r>
              <a:rPr lang="en-US" b="1" smtClean="0"/>
              <a:t>Soportar las estrategias de fidelización (Distribuidor – Cliente).</a:t>
            </a:r>
          </a:p>
          <a:p>
            <a:pPr eaLnBrk="1"/>
            <a:r>
              <a:rPr lang="en-US" b="1" smtClean="0"/>
              <a:t>Incrementar la atensión de puntos de ventas.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b="1" smtClean="0">
                <a:latin typeface="Calibri" pitchFamily="34" charset="0"/>
              </a:rPr>
              <a:t>EXCLUSIONES CONOCIDAS DEL PROYECTO</a:t>
            </a:r>
            <a:endParaRPr lang="es-ES" b="1" smtClean="0">
              <a:latin typeface="Calibri" pitchFamily="34" charset="0"/>
            </a:endParaRPr>
          </a:p>
        </p:txBody>
      </p:sp>
      <p:sp>
        <p:nvSpPr>
          <p:cNvPr id="29699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El Diseño de la solución debe adecuarse a los procesos de la Empresa. </a:t>
            </a:r>
          </a:p>
          <a:p>
            <a:pPr eaLnBrk="1"/>
            <a:r>
              <a:rPr lang="en-US" b="1" smtClean="0"/>
              <a:t>La Solución Móvil debe cumplir con los requisitos establecidos.</a:t>
            </a:r>
          </a:p>
          <a:p>
            <a:pPr eaLnBrk="1"/>
            <a:r>
              <a:rPr lang="en-US" b="1" smtClean="0"/>
              <a:t>Los equipos adquiridos deberán ser nuevos. </a:t>
            </a:r>
          </a:p>
          <a:p>
            <a:pPr eaLnBrk="1"/>
            <a:r>
              <a:rPr lang="en-US" b="1" smtClean="0"/>
              <a:t>Los suministros usados deben ser compatibles con los equipos.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b="1" smtClean="0">
                <a:latin typeface="Calibri" pitchFamily="34" charset="0"/>
              </a:rPr>
              <a:t>PRINCIPALES RESTRICCIONES DEL PROYECTO</a:t>
            </a:r>
            <a:endParaRPr lang="es-ES" b="1" smtClean="0">
              <a:latin typeface="Calibri" pitchFamily="34" charset="0"/>
            </a:endParaRPr>
          </a:p>
        </p:txBody>
      </p:sp>
      <p:graphicFrame>
        <p:nvGraphicFramePr>
          <p:cNvPr id="30786" name="Group 66"/>
          <p:cNvGraphicFramePr>
            <a:graphicFrameLocks noGrp="1"/>
          </p:cNvGraphicFramePr>
          <p:nvPr/>
        </p:nvGraphicFramePr>
        <p:xfrm>
          <a:off x="1187450" y="1773238"/>
          <a:ext cx="6872288" cy="4032250"/>
        </p:xfrm>
        <a:graphic>
          <a:graphicData uri="http://schemas.openxmlformats.org/drawingml/2006/table">
            <a:tbl>
              <a:tblPr/>
              <a:tblGrid>
                <a:gridCol w="3295650"/>
                <a:gridCol w="3576638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exceder el tiempo de duraci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proyecto.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implementada por el proveedor seleccionado.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valor de compra de equipos, suministros y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modificarse una vez terminada la licitaci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tiempo de entrega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cumplir con las especificaciones t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cnicas, as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como con las fechas establecidas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efectuaran en cumplimiento de las pol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ticas de pago a proveedores de la Empresa.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har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acuerdo a lo estipulado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Las capacitaciones al trainer del distribuidor se realizaran en sesiones privadas de 16 horas.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b="1" smtClean="0">
                <a:latin typeface="Calibri" pitchFamily="34" charset="0"/>
              </a:rPr>
              <a:t>PRINCIPALES SUPUESTOS DEL PROYECTO</a:t>
            </a:r>
            <a:endParaRPr lang="es-ES" b="1" smtClean="0">
              <a:latin typeface="Calibri" pitchFamily="34" charset="0"/>
            </a:endParaRPr>
          </a:p>
        </p:txBody>
      </p:sp>
      <p:graphicFrame>
        <p:nvGraphicFramePr>
          <p:cNvPr id="31798" name="Group 54"/>
          <p:cNvGraphicFramePr>
            <a:graphicFrameLocks noGrp="1"/>
          </p:cNvGraphicFramePr>
          <p:nvPr/>
        </p:nvGraphicFramePr>
        <p:xfrm>
          <a:off x="1042988" y="1628775"/>
          <a:ext cx="6902450" cy="3887788"/>
        </p:xfrm>
        <a:graphic>
          <a:graphicData uri="http://schemas.openxmlformats.org/drawingml/2006/table">
            <a:tbl>
              <a:tblPr/>
              <a:tblGrid>
                <a:gridCol w="3309937"/>
                <a:gridCol w="359251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equipos deben ser comprados antes de que se inicie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proveedores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entregar los mismos, seg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los plazos establecidos en el contrato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Solo el trainer del distribuidor involucrado en el proyecto podr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capacitado en el uso del aplicativo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proveedor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 ser el mismo durante todo el tiempo en que se ha programado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mismo.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7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se realizaran modificaciones en los tiempos del proyecto una vez que el cronograma ha sido aprobado por el GG y al Sponsor por el LP.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Título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90600"/>
          </a:xfrm>
        </p:spPr>
        <p:txBody>
          <a:bodyPr/>
          <a:lstStyle/>
          <a:p>
            <a:pPr eaLnBrk="1" hangingPunct="1"/>
            <a:r>
              <a:rPr lang="es-PE" b="1" smtClean="0">
                <a:latin typeface="Calibri" pitchFamily="34" charset="0"/>
              </a:rPr>
              <a:t>LINEA BASE DEL ALCANCE (WBS – 2do NIVEL)</a:t>
            </a:r>
            <a:endParaRPr lang="es-ES" b="1" smtClean="0">
              <a:latin typeface="Calibri" pitchFamily="34" charset="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8064500" cy="3441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b="1" smtClean="0">
                <a:latin typeface="Calibri" pitchFamily="34" charset="0"/>
              </a:rPr>
              <a:t>MATRIZ DE COMUNICACIONES DEL PROYECTO</a:t>
            </a:r>
            <a:endParaRPr lang="es-ES" b="1" smtClean="0">
              <a:latin typeface="Calibri" pitchFamily="34" charset="0"/>
            </a:endParaRPr>
          </a:p>
        </p:txBody>
      </p:sp>
      <p:graphicFrame>
        <p:nvGraphicFramePr>
          <p:cNvPr id="34248" name="Group 456"/>
          <p:cNvGraphicFramePr>
            <a:graphicFrameLocks noGrp="1"/>
          </p:cNvGraphicFramePr>
          <p:nvPr/>
        </p:nvGraphicFramePr>
        <p:xfrm>
          <a:off x="250825" y="1412875"/>
          <a:ext cx="8497888" cy="4789488"/>
        </p:xfrm>
        <a:graphic>
          <a:graphicData uri="http://schemas.openxmlformats.org/drawingml/2006/table">
            <a:tbl>
              <a:tblPr/>
              <a:tblGrid>
                <a:gridCol w="846138"/>
                <a:gridCol w="1352550"/>
                <a:gridCol w="723900"/>
                <a:gridCol w="636587"/>
                <a:gridCol w="830263"/>
                <a:gridCol w="996950"/>
                <a:gridCol w="987425"/>
                <a:gridCol w="922337"/>
                <a:gridCol w="12017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Informaci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Contenido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Formato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Nivel de Detalle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Responsable de Comunicar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Grupo Receptor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Metodolog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o Tecnolog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de Comunicaci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digo de elemento WBS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la 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1.1.1 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preliminares sobre el alcance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1.1.2 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detallada del Proyecto: Alcance, Tiempo, Costo, Calidad, RRHH, Comunicaciones, Riesgos, y Adquisiciones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Muy 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1.2 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Actual (EVM), Progreso (EVM), Pronóstico de Tiempo y Costo, Problemas y -pendientes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Informe de Performance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impreso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 Informe de 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Coordinación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Información detallada de las reuniones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Acta de Reunión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1.4 Reunión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el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212" name="Rectangle 420"/>
          <p:cNvSpPr>
            <a:spLocks noChangeArrowheads="1"/>
          </p:cNvSpPr>
          <p:nvPr/>
        </p:nvSpPr>
        <p:spPr bwMode="auto">
          <a:xfrm>
            <a:off x="-368300" y="575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291</TotalTime>
  <Words>551</Words>
  <Application>Microsoft Office PowerPoint</Application>
  <PresentationFormat>On-screen Show 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Bookman Old Style</vt:lpstr>
      <vt:lpstr>Gill Sans MT</vt:lpstr>
      <vt:lpstr>Wingdings 3</vt:lpstr>
      <vt:lpstr>Wingdings</vt:lpstr>
      <vt:lpstr>Calibri</vt:lpstr>
      <vt:lpstr>Verdana</vt:lpstr>
      <vt:lpstr>Times New Roman</vt:lpstr>
      <vt:lpstr>Origen</vt:lpstr>
      <vt:lpstr>Origen</vt:lpstr>
      <vt:lpstr>Origen</vt:lpstr>
      <vt:lpstr>Origen</vt:lpstr>
      <vt:lpstr>Origen</vt:lpstr>
      <vt:lpstr>Origen</vt:lpstr>
      <vt:lpstr>Origen</vt:lpstr>
      <vt:lpstr>NECESIDAD DEL NEGOCIO U OPORTUNIDAD</vt:lpstr>
      <vt:lpstr>EXCLUSIONES CONOCIDAS DEL PROYECTO</vt:lpstr>
      <vt:lpstr>PRINCIPALES RESTRICCIONES DEL PROYECTO</vt:lpstr>
      <vt:lpstr>PRINCIPALES SUPUESTOS DEL PROYECTO</vt:lpstr>
      <vt:lpstr>LINEA BASE DEL ALCANCE (WBS – 2do NIVEL)</vt:lpstr>
      <vt:lpstr>MATRIZ DE COMUNICACIONES DEL PROYECTO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GBB</cp:lastModifiedBy>
  <cp:revision>11</cp:revision>
  <dcterms:created xsi:type="dcterms:W3CDTF">2010-04-07T19:08:07Z</dcterms:created>
  <dcterms:modified xsi:type="dcterms:W3CDTF">2010-04-10T01:15:05Z</dcterms:modified>
</cp:coreProperties>
</file>