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9"/>
  </p:normalViewPr>
  <p:slideViewPr>
    <p:cSldViewPr snapToGrid="0" snapToObjects="1">
      <p:cViewPr>
        <p:scale>
          <a:sx n="112" d="100"/>
          <a:sy n="112" d="100"/>
        </p:scale>
        <p:origin x="57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9E946-346F-6C44-ABCE-D12713705A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2569B9-477B-0E4D-AE81-6C16E90B7F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CF8DD5-7389-6D46-80C5-3DE748031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CE458-DE6C-6F46-9DB6-90B2EFED051A}" type="datetimeFigureOut">
              <a:rPr lang="en-US" smtClean="0"/>
              <a:t>10/13/21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E2B732-45B4-BB48-94FC-562FCA6CA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1D0754-A5F2-4349-B61E-0BE61396F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0D55-EFC2-7041-9E68-F2DF66C2F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035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B8AB6-2570-2447-B7AE-9606D4725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A91D79-E6EB-F747-B6EE-B67E5FA4DD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8A8C0D-EC40-0A40-9864-CBCCBF5E9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CE458-DE6C-6F46-9DB6-90B2EFED051A}" type="datetimeFigureOut">
              <a:rPr lang="en-US" smtClean="0"/>
              <a:t>10/13/21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9716C0-B6C1-B643-B669-030B8BD2A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A96EFF-4BCD-D048-A904-50F13EAFE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0D55-EFC2-7041-9E68-F2DF66C2F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749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1AC619-0672-AC4E-A519-6F02C121B7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7C46F5-BDB1-1A49-A315-0AEF12B50A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AB076A-5274-FF4B-BCCA-FDDC03242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CE458-DE6C-6F46-9DB6-90B2EFED051A}" type="datetimeFigureOut">
              <a:rPr lang="en-US" smtClean="0"/>
              <a:t>10/13/21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B75D5-6CF1-AB46-B452-0CDA12DB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54437D-BFCF-BE4E-AF79-DFC5FFE8E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0D55-EFC2-7041-9E68-F2DF66C2F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968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6046A-4502-874A-81F6-D28167BA0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1D3FC-5046-E342-B91F-2684B10B8C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52548C-006A-874F-935E-116B3B834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CE458-DE6C-6F46-9DB6-90B2EFED051A}" type="datetimeFigureOut">
              <a:rPr lang="en-US" smtClean="0"/>
              <a:t>10/13/21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CC3E28-7C5C-BE49-BF45-906EBE3AD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8D83E5-0847-5348-A57D-97FEB43A1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0D55-EFC2-7041-9E68-F2DF66C2F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940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45E46-CEA6-8A4E-97BA-8B83AF296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9AA3C8-AB52-5F4C-B66C-2038B7B9B4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A00ECF-AC6A-CD4B-8FFF-48D777D86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CE458-DE6C-6F46-9DB6-90B2EFED051A}" type="datetimeFigureOut">
              <a:rPr lang="en-US" smtClean="0"/>
              <a:t>10/13/21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22E52-EEB9-0D42-844F-073C32C96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557F1D-3E05-014D-899A-FBC136C38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0D55-EFC2-7041-9E68-F2DF66C2F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476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C1E98-DACA-FC4A-B1C9-50D556164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9EF50-FF0E-A44F-9183-D551BB21FD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4C5347-0769-8E49-A282-D04EAA1BEA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5536AA-337E-E745-95AE-C635C2051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CE458-DE6C-6F46-9DB6-90B2EFED051A}" type="datetimeFigureOut">
              <a:rPr lang="en-US" smtClean="0"/>
              <a:t>10/13/21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86CD78-E021-5840-83B9-E987BF965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68EF73-D865-8C48-BE78-614551A2D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0D55-EFC2-7041-9E68-F2DF66C2F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764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F3589-94BD-CE4D-9D63-23EC4F112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248F30-18DD-4241-83EF-F3D87B59C5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AF99FF-CE69-7F45-A78D-706012304A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70B92C-4DC9-EF4C-A369-30AD668B1C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2876BE-F9FB-0A4B-811F-C84F5DD4A3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2D4FEE-2000-B64F-94B5-43FBD4346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CE458-DE6C-6F46-9DB6-90B2EFED051A}" type="datetimeFigureOut">
              <a:rPr lang="en-US" smtClean="0"/>
              <a:t>10/13/21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20976B-EC24-F049-B8FD-6006A0794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5109E8-7B1F-034B-9FC0-FBA6ECB2A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0D55-EFC2-7041-9E68-F2DF66C2F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550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C1F60-13CE-E84D-A9EE-809A1BB48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0C98E9-BEED-5940-9209-F37E6A888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CE458-DE6C-6F46-9DB6-90B2EFED051A}" type="datetimeFigureOut">
              <a:rPr lang="en-US" smtClean="0"/>
              <a:t>10/13/21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25AB67-6F0D-9E4F-9611-AE502077D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FEFA23-3876-8247-A1E6-DC4B4524B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0D55-EFC2-7041-9E68-F2DF66C2F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415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0065DF-AF9F-4643-B83B-D53BCE625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CE458-DE6C-6F46-9DB6-90B2EFED051A}" type="datetimeFigureOut">
              <a:rPr lang="en-US" smtClean="0"/>
              <a:t>10/13/21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993D8D-673A-E040-AFB8-0B95CDC0D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3D3A41-6E81-A840-9C77-47CEF91F7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0D55-EFC2-7041-9E68-F2DF66C2F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412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7B819-192B-724C-997E-541A50F14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BC8958-EBD7-6F4F-A955-E4E7397542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F17ED3-8E74-A247-8CEC-2494D85DB5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41998C-4D31-3B44-A461-EB501B012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CE458-DE6C-6F46-9DB6-90B2EFED051A}" type="datetimeFigureOut">
              <a:rPr lang="en-US" smtClean="0"/>
              <a:t>10/13/21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2EB532-6868-A94B-9BA6-37558B9F1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7F608B-AC8A-9A45-8AD0-90D55CCA3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0D55-EFC2-7041-9E68-F2DF66C2F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419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BD25B-F6DF-684F-912A-AFA544C4F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6A7384-F531-4B41-B9AB-E1E7899706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537488-CE5F-1849-AF32-27834E8FA6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309ED0-2B5F-AC46-8BEF-30D73B495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CE458-DE6C-6F46-9DB6-90B2EFED051A}" type="datetimeFigureOut">
              <a:rPr lang="en-US" smtClean="0"/>
              <a:t>10/13/21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7536F1-0808-2C4F-9328-C8699F9B8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D329C6-5888-7B46-AD27-0DA4095D3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0D55-EFC2-7041-9E68-F2DF66C2F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839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79C601-F00B-F445-A6AD-EFCEDEF87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109521-EB3B-3B41-AA0C-A1A0BCA7C9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4AB069-FA07-B647-8887-7DE5CACA97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7CE458-DE6C-6F46-9DB6-90B2EFED051A}" type="datetimeFigureOut">
              <a:rPr lang="en-US" smtClean="0"/>
              <a:t>10/13/21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457098-06EA-AD44-BBF1-451A9A22BB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E6BAC0-4871-5245-8B6E-1AB4E885C7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A20D55-EFC2-7041-9E68-F2DF66C2F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49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CE53A-4CF4-E743-9FE3-4EE28D054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Original (Dan’s) version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527D6F-FDE8-D247-A787-44ECE4850F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909" y="3669800"/>
            <a:ext cx="2743200" cy="2057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2D4EDBF-A774-5A43-9462-0EC134A7C0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8509" y="3669800"/>
            <a:ext cx="2743200" cy="20574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D75986D-6DE7-F944-B078-5AD7DC53B3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2109" y="1612400"/>
            <a:ext cx="2743200" cy="20574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E81DB43-8CDC-1D43-AD5E-8341804DA2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95309" y="1612400"/>
            <a:ext cx="2743200" cy="20574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C03FFE2-E025-C244-8C36-9053F680128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52109" y="3671520"/>
            <a:ext cx="2743200" cy="20574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2361951-353B-BD47-9AE5-CDBDDCC9164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95309" y="3672667"/>
            <a:ext cx="2743200" cy="20574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2783512-DDD9-6A40-B116-2E11A95C592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8909" y="1612400"/>
            <a:ext cx="274320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345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CED8A-B137-4F48-A1B7-92160453F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Approximations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558980-137C-9740-B1A5-33DB65117D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957" y="3489437"/>
            <a:ext cx="2743200" cy="2057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5130063-AB29-124A-AA11-068A19A89B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957" y="1428276"/>
            <a:ext cx="2743200" cy="20574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798CF9A-05E2-4F45-B16D-66A0066243BD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8563081" y="3493198"/>
            <a:ext cx="2743200" cy="20574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AFEEB7B-266D-BB43-84F3-57EA1CF300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55605" y="1432037"/>
            <a:ext cx="2743200" cy="20574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C2BFA19-561C-8547-92C6-3B174FAF7323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5816143" y="3485676"/>
            <a:ext cx="2743200" cy="20574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CE359FB-96E5-D143-A359-D8096E3CAD3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19881" y="1428276"/>
            <a:ext cx="2743200" cy="20574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102FB0A-D1CB-8F45-86DA-46F16A94B90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80419" y="3489437"/>
            <a:ext cx="2743200" cy="20574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9CA5F6B-A826-234E-9EDB-1E5166C9107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080419" y="1428276"/>
            <a:ext cx="274320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5449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2ADB9-0B6D-5B47-8F84-967A2752E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EDPVR curve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7B9DE6-207F-7A48-BC1E-4D7AAF89EA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Changing </a:t>
            </a:r>
            <a:r>
              <a:rPr lang="en-US" dirty="0" err="1"/>
              <a:t>Amref_X</a:t>
            </a:r>
            <a:r>
              <a:rPr lang="en-US" dirty="0"/>
              <a:t> and </a:t>
            </a:r>
            <a:r>
              <a:rPr lang="en-US" dirty="0" err="1"/>
              <a:t>k_pas</a:t>
            </a:r>
            <a:r>
              <a:rPr lang="en-US" dirty="0"/>
              <a:t> with increasing volume loading where X = LV, SEP, or RV </a:t>
            </a:r>
          </a:p>
          <a:p>
            <a:pPr lvl="1"/>
            <a:r>
              <a:rPr lang="en-US" dirty="0"/>
              <a:t>Volume loading done by multiplying the initial condition for the </a:t>
            </a:r>
            <a:r>
              <a:rPr lang="en-US" dirty="0" err="1"/>
              <a:t>Ao</a:t>
            </a:r>
            <a:r>
              <a:rPr lang="en-US" dirty="0"/>
              <a:t>, SA, SV, PA, and PV compartments by a scalar from 0.8-1.2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C485A9-0F3E-604E-B83C-860A23180D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7785" y="3429000"/>
            <a:ext cx="2743200" cy="2057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6F7502B-BCD7-4743-B5D1-8C830A9142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7410" y="3429000"/>
            <a:ext cx="2743200" cy="20574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AA8E8DC-9D0E-DC44-A095-0090156A16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7597" y="3429000"/>
            <a:ext cx="2743200" cy="20574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5AFB538-4C4B-3E4A-B65D-075ADA3CE4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5295" y="3429000"/>
            <a:ext cx="2743200" cy="20574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2B6D9C0-027E-954D-A680-8EA382DACA42}"/>
              </a:ext>
            </a:extLst>
          </p:cNvPr>
          <p:cNvSpPr txBox="1"/>
          <p:nvPr/>
        </p:nvSpPr>
        <p:spPr>
          <a:xfrm>
            <a:off x="3352800" y="5598915"/>
            <a:ext cx="2743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Zoom of EDP and EDV points on estimated EDPVR curve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5D63F9-35F0-AC4B-B161-B6027FD4FB4E}"/>
              </a:ext>
            </a:extLst>
          </p:cNvPr>
          <p:cNvSpPr txBox="1"/>
          <p:nvPr/>
        </p:nvSpPr>
        <p:spPr>
          <a:xfrm>
            <a:off x="6027597" y="5599809"/>
            <a:ext cx="30249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SV at each loop</a:t>
            </a:r>
          </a:p>
          <a:p>
            <a:r>
              <a:rPr lang="en-US" dirty="0"/>
              <a:t>Blue curve is a generic Frank-Starling mechanism that I made just for comparison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3752B0F-238C-0649-A89C-8FC66DA8941E}"/>
              </a:ext>
            </a:extLst>
          </p:cNvPr>
          <p:cNvSpPr txBox="1"/>
          <p:nvPr/>
        </p:nvSpPr>
        <p:spPr>
          <a:xfrm>
            <a:off x="9505155" y="5715894"/>
            <a:ext cx="1666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 at each loop</a:t>
            </a:r>
          </a:p>
        </p:txBody>
      </p:sp>
    </p:spTree>
    <p:extLst>
      <p:ext uri="{BB962C8B-B14F-4D97-AF65-F5344CB8AC3E}">
        <p14:creationId xmlns:p14="http://schemas.microsoft.com/office/powerpoint/2010/main" val="1273595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BA75C-37D6-704C-9DF9-4CF159CA1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99E064-DF75-9345-80C2-6D77914BD8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 the EDP and EDV points are staying along the EDPVR curve, which is good</a:t>
            </a:r>
          </a:p>
          <a:p>
            <a:r>
              <a:rPr lang="en-US" dirty="0"/>
              <a:t>But as the circulating volume is increased, shouldn’t the SV also increase? </a:t>
            </a:r>
          </a:p>
          <a:p>
            <a:pPr lvl="1"/>
            <a:r>
              <a:rPr lang="en-US" dirty="0"/>
              <a:t>It seems to me that as volume increases, there should be greater contractility and hence greater SV</a:t>
            </a:r>
          </a:p>
          <a:p>
            <a:pPr lvl="1"/>
            <a:r>
              <a:rPr lang="en-US" dirty="0"/>
              <a:t>I’m not changing anything directly with the active stress (</a:t>
            </a:r>
            <a:r>
              <a:rPr lang="en-US" dirty="0" err="1"/>
              <a:t>Amref</a:t>
            </a:r>
            <a:r>
              <a:rPr lang="en-US" dirty="0"/>
              <a:t> changes, which affects active stress, but I’m not changing any of the parameters) </a:t>
            </a:r>
          </a:p>
          <a:p>
            <a:pPr lvl="1"/>
            <a:r>
              <a:rPr lang="en-US"/>
              <a:t>Am I thinking about this correctly? </a:t>
            </a:r>
          </a:p>
        </p:txBody>
      </p:sp>
    </p:spTree>
    <p:extLst>
      <p:ext uri="{BB962C8B-B14F-4D97-AF65-F5344CB8AC3E}">
        <p14:creationId xmlns:p14="http://schemas.microsoft.com/office/powerpoint/2010/main" val="27101250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1601</TotalTime>
  <Words>168</Words>
  <Application>Microsoft Macintosh PowerPoint</Application>
  <PresentationFormat>Widescreen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Original (Dan’s) version </vt:lpstr>
      <vt:lpstr>Approximations </vt:lpstr>
      <vt:lpstr>EDPVR curve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Original (Dan’s) version </dc:title>
  <dc:creator>Randall, Ben</dc:creator>
  <cp:lastModifiedBy>Randall, Ben</cp:lastModifiedBy>
  <cp:revision>1</cp:revision>
  <dcterms:created xsi:type="dcterms:W3CDTF">2021-10-13T13:18:14Z</dcterms:created>
  <dcterms:modified xsi:type="dcterms:W3CDTF">2021-10-14T15:59:15Z</dcterms:modified>
</cp:coreProperties>
</file>