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6EE"/>
    <a:srgbClr val="EAF1F9"/>
    <a:srgbClr val="BFFCA7"/>
    <a:srgbClr val="D9DE5D"/>
    <a:srgbClr val="41A4C0"/>
    <a:srgbClr val="2258C0"/>
    <a:srgbClr val="27CE3C"/>
    <a:srgbClr val="31F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2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0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7DB4-526A-464D-A12C-A0EA4389EC0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A66-897B-A640-9BF6-F2C5CD4F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0800000">
            <a:off x="4991100" y="1511299"/>
            <a:ext cx="635000" cy="635001"/>
          </a:xfrm>
          <a:prstGeom prst="rtTriangle">
            <a:avLst/>
          </a:prstGeom>
          <a:solidFill>
            <a:schemeClr val="accent2">
              <a:alpha val="7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4038600" y="1523999"/>
            <a:ext cx="635000" cy="6350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5461000" y="3009900"/>
            <a:ext cx="2108200" cy="546100"/>
          </a:xfrm>
          <a:prstGeom prst="hexagon">
            <a:avLst/>
          </a:prstGeom>
          <a:solidFill>
            <a:srgbClr val="27CE3C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Rating</a:t>
            </a:r>
          </a:p>
        </p:txBody>
      </p:sp>
      <p:sp>
        <p:nvSpPr>
          <p:cNvPr id="12" name="Hexagon 11"/>
          <p:cNvSpPr/>
          <p:nvPr/>
        </p:nvSpPr>
        <p:spPr>
          <a:xfrm>
            <a:off x="5461000" y="3937000"/>
            <a:ext cx="2108200" cy="5461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Rating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4900" y="3924300"/>
            <a:ext cx="2933700" cy="1092200"/>
            <a:chOff x="1104900" y="3924300"/>
            <a:chExt cx="2933700" cy="1092200"/>
          </a:xfrm>
        </p:grpSpPr>
        <p:sp>
          <p:nvSpPr>
            <p:cNvPr id="7" name="Hexagon 6"/>
            <p:cNvSpPr/>
            <p:nvPr/>
          </p:nvSpPr>
          <p:spPr>
            <a:xfrm>
              <a:off x="1104900" y="3924300"/>
              <a:ext cx="2933700" cy="546100"/>
            </a:xfrm>
            <a:prstGeom prst="hexagon">
              <a:avLst/>
            </a:prstGeom>
            <a:solidFill>
              <a:srgbClr val="D9DE5D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Current Rating:</a:t>
              </a:r>
            </a:p>
          </p:txBody>
        </p:sp>
        <p:sp>
          <p:nvSpPr>
            <p:cNvPr id="8" name="Hexagon 7"/>
            <p:cNvSpPr/>
            <p:nvPr/>
          </p:nvSpPr>
          <p:spPr>
            <a:xfrm>
              <a:off x="1104900" y="4470400"/>
              <a:ext cx="2933700" cy="546100"/>
            </a:xfrm>
            <a:prstGeom prst="hexagon">
              <a:avLst/>
            </a:prstGeom>
            <a:solidFill>
              <a:srgbClr val="D9DE5D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Status:</a:t>
              </a:r>
            </a:p>
          </p:txBody>
        </p:sp>
      </p:grpSp>
      <p:sp>
        <p:nvSpPr>
          <p:cNvPr id="10" name="Hexagon 9"/>
          <p:cNvSpPr/>
          <p:nvPr/>
        </p:nvSpPr>
        <p:spPr>
          <a:xfrm>
            <a:off x="812800" y="1885949"/>
            <a:ext cx="1562100" cy="404640"/>
          </a:xfrm>
          <a:prstGeom prst="hexagon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pple Chancery"/>
                <a:cs typeface="Apple Chancery"/>
              </a:rPr>
              <a:t>Wink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27200" y="3009901"/>
            <a:ext cx="825500" cy="283260"/>
          </a:xfrm>
          <a:prstGeom prst="roundRect">
            <a:avLst/>
          </a:prstGeom>
          <a:solidFill>
            <a:srgbClr val="008000">
              <a:alpha val="5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Chancery"/>
                <a:cs typeface="Apple Chancery"/>
              </a:rPr>
              <a:t>Wink</a:t>
            </a:r>
            <a:endParaRPr lang="en-US" sz="1600" dirty="0">
              <a:solidFill>
                <a:schemeClr val="tx1"/>
              </a:solidFill>
              <a:latin typeface="Apple Chancery"/>
              <a:cs typeface="Apple Chancery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4900" y="1344372"/>
            <a:ext cx="1494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pple Chancery"/>
                <a:cs typeface="Apple Chancery"/>
              </a:rPr>
              <a:t>Wink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4579" y="2290589"/>
            <a:ext cx="708130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41275" dist="38100" dir="8640000" algn="tl" rotWithShape="0">
                    <a:srgbClr val="000000"/>
                  </a:outerShdw>
                </a:effectLst>
                <a:latin typeface="Apple Chancery"/>
                <a:cs typeface="Apple Chancery"/>
              </a:rPr>
              <a:t>Wink</a:t>
            </a:r>
            <a:endParaRPr lang="en-US" b="1" dirty="0">
              <a:solidFill>
                <a:schemeClr val="bg1"/>
              </a:solidFill>
              <a:effectLst>
                <a:outerShdw blurRad="41275" dist="38100" dir="8640000" algn="tl" rotWithShape="0">
                  <a:srgbClr val="000000"/>
                </a:outerShdw>
              </a:effectLst>
              <a:latin typeface="Apple Chancery"/>
              <a:cs typeface="Apple Chancery"/>
            </a:endParaRPr>
          </a:p>
        </p:txBody>
      </p:sp>
      <p:sp>
        <p:nvSpPr>
          <p:cNvPr id="15" name="Right Triangle 14"/>
          <p:cNvSpPr/>
          <p:nvPr/>
        </p:nvSpPr>
        <p:spPr>
          <a:xfrm rot="10800000">
            <a:off x="5778500" y="1523999"/>
            <a:ext cx="635000" cy="635001"/>
          </a:xfrm>
          <a:prstGeom prst="rtTriangle">
            <a:avLst/>
          </a:prstGeom>
          <a:solidFill>
            <a:srgbClr val="27CE3C">
              <a:alpha val="79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5626100" y="5016500"/>
            <a:ext cx="1943099" cy="370650"/>
          </a:xfrm>
          <a:prstGeom prst="hexagon">
            <a:avLst/>
          </a:prstGeom>
          <a:solidFill>
            <a:srgbClr val="EAF1F9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0262" y="3227739"/>
            <a:ext cx="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41275" dist="38100" dir="8640000" algn="tl" rotWithShape="0">
                    <a:srgbClr val="000000"/>
                  </a:outerShdw>
                </a:effectLst>
                <a:latin typeface="Apple Chancery"/>
                <a:cs typeface="Apple Chancery"/>
              </a:rPr>
              <a:t>Wink</a:t>
            </a:r>
            <a:endParaRPr lang="en-US" b="1" dirty="0">
              <a:solidFill>
                <a:schemeClr val="bg1"/>
              </a:solidFill>
              <a:effectLst>
                <a:outerShdw blurRad="41275" dist="38100" dir="8640000" algn="tl" rotWithShape="0">
                  <a:srgbClr val="000000"/>
                </a:outerShdw>
              </a:effectLst>
              <a:latin typeface="Apple Chancery"/>
              <a:cs typeface="Apple Chancery"/>
            </a:endParaRPr>
          </a:p>
        </p:txBody>
      </p:sp>
      <p:sp>
        <p:nvSpPr>
          <p:cNvPr id="18" name="Right Triangle 17"/>
          <p:cNvSpPr/>
          <p:nvPr/>
        </p:nvSpPr>
        <p:spPr>
          <a:xfrm rot="10800000">
            <a:off x="6825052" y="1568448"/>
            <a:ext cx="635000" cy="635001"/>
          </a:xfrm>
          <a:prstGeom prst="rtTriangle">
            <a:avLst/>
          </a:prstGeom>
          <a:solidFill>
            <a:srgbClr val="27CE3C">
              <a:alpha val="79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8259" y="949457"/>
            <a:ext cx="395241" cy="394915"/>
          </a:xfrm>
          <a:prstGeom prst="rect">
            <a:avLst/>
          </a:prstGeom>
          <a:solidFill>
            <a:srgbClr val="27CE3C"/>
          </a:solidFill>
          <a:ln w="12700" cmpd="sng">
            <a:solidFill>
              <a:srgbClr val="008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0859" y="1011190"/>
            <a:ext cx="395241" cy="3949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3007378" y="531339"/>
            <a:ext cx="441589" cy="479851"/>
          </a:xfrm>
          <a:prstGeom prst="rect">
            <a:avLst/>
          </a:prstGeom>
          <a:solidFill>
            <a:srgbClr val="DEE6E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52700" y="5559622"/>
            <a:ext cx="495885" cy="233270"/>
          </a:xfrm>
          <a:prstGeom prst="rect">
            <a:avLst/>
          </a:prstGeom>
          <a:solidFill>
            <a:srgbClr val="DEE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Join Date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Picture 20" descr="calendar6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1482" y="5566102"/>
            <a:ext cx="132396" cy="13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1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93569" y="533126"/>
            <a:ext cx="6754036" cy="5499949"/>
            <a:chOff x="1193569" y="533126"/>
            <a:chExt cx="6754036" cy="5499949"/>
          </a:xfrm>
        </p:grpSpPr>
        <p:pic>
          <p:nvPicPr>
            <p:cNvPr id="4" name="Picture 3" descr="setup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569" y="533126"/>
              <a:ext cx="6754036" cy="5499949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 rot="18059746">
              <a:off x="4023336" y="1185755"/>
              <a:ext cx="995087" cy="26188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2197100"/>
            <a:ext cx="9144000" cy="2440066"/>
            <a:chOff x="0" y="2197100"/>
            <a:chExt cx="9144000" cy="2440066"/>
          </a:xfrm>
        </p:grpSpPr>
        <p:pic>
          <p:nvPicPr>
            <p:cNvPr id="7" name="Picture 6" descr="setup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7100"/>
              <a:ext cx="9144000" cy="2440066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 rot="18059746">
              <a:off x="6650359" y="3262978"/>
              <a:ext cx="995087" cy="26188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Arrow 9"/>
          <p:cNvSpPr/>
          <p:nvPr/>
        </p:nvSpPr>
        <p:spPr>
          <a:xfrm rot="18059746">
            <a:off x="4175736" y="1338155"/>
            <a:ext cx="995087" cy="261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32325</TotalTime>
  <Words>16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</dc:creator>
  <cp:lastModifiedBy>Eli</cp:lastModifiedBy>
  <cp:revision>27</cp:revision>
  <dcterms:created xsi:type="dcterms:W3CDTF">2014-07-02T22:24:58Z</dcterms:created>
  <dcterms:modified xsi:type="dcterms:W3CDTF">2014-09-23T17:17:51Z</dcterms:modified>
</cp:coreProperties>
</file>