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1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C5"/>
    <a:srgbClr val="FFCF06"/>
    <a:srgbClr val="002D62"/>
    <a:srgbClr val="FFCB05"/>
    <a:srgbClr val="002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6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1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509963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2D62"/>
          </a:solidFill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Rapid Indexing and Searching of Genomes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Eli Ben-Michael</a:t>
            </a:r>
          </a:p>
          <a:p>
            <a:r>
              <a:rPr lang="en-US" dirty="0" smtClean="0"/>
              <a:t>Cynthia Chen</a:t>
            </a:r>
          </a:p>
          <a:p>
            <a:r>
              <a:rPr lang="en-US" dirty="0" smtClean="0"/>
              <a:t>Biostatistics Big Data Summer Institute</a:t>
            </a:r>
          </a:p>
          <a:p>
            <a:r>
              <a:rPr lang="en-US" dirty="0" smtClean="0"/>
              <a:t>Symposium on Big Data, Human Health, and Statistics</a:t>
            </a:r>
          </a:p>
          <a:p>
            <a:r>
              <a:rPr lang="en-US" dirty="0" smtClean="0"/>
              <a:t>Department of Biostatistics, University of Michigan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FM Indexes 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Genome is long</a:t>
            </a:r>
          </a:p>
          <a:p>
            <a:pPr lvl="1"/>
            <a:r>
              <a:rPr lang="en-US" dirty="0" smtClean="0"/>
              <a:t>~ 3 billion base pairs</a:t>
            </a:r>
          </a:p>
          <a:p>
            <a:pPr lvl="1"/>
            <a:r>
              <a:rPr lang="en-US" dirty="0" smtClean="0"/>
              <a:t>How can we do efficient search on the genome?</a:t>
            </a:r>
          </a:p>
          <a:p>
            <a:pPr lvl="1"/>
            <a:r>
              <a:rPr lang="en-US" dirty="0" smtClean="0"/>
              <a:t>How can we compress the genome?</a:t>
            </a:r>
          </a:p>
          <a:p>
            <a:r>
              <a:rPr lang="en-US" dirty="0" smtClean="0"/>
              <a:t>FM Indexing</a:t>
            </a:r>
          </a:p>
          <a:p>
            <a:pPr lvl="1"/>
            <a:r>
              <a:rPr lang="en-US" dirty="0" smtClean="0"/>
              <a:t>Places characters with similar right contexts together</a:t>
            </a:r>
          </a:p>
          <a:p>
            <a:pPr lvl="1"/>
            <a:r>
              <a:rPr lang="en-US" dirty="0" smtClean="0"/>
              <a:t>Efficient O(1) search</a:t>
            </a:r>
          </a:p>
          <a:p>
            <a:pPr lvl="1"/>
            <a:r>
              <a:rPr lang="en-US" dirty="0" smtClean="0"/>
              <a:t>Good for compression (Huffman Coding)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3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Results (1)</a:t>
            </a:r>
            <a:endParaRPr lang="en-US" dirty="0">
              <a:solidFill>
                <a:srgbClr val="FFCF0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95" y="1428261"/>
            <a:ext cx="4072304" cy="5429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94" y="1398229"/>
            <a:ext cx="4754206" cy="54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2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Short Tandem Repeats (STRs)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STRs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“AC”: Association with breast cancer</a:t>
            </a:r>
          </a:p>
          <a:p>
            <a:pPr lvl="2"/>
            <a:r>
              <a:rPr lang="en-US" dirty="0" smtClean="0"/>
              <a:t>“CGG”:  Repeat varies based on gender</a:t>
            </a:r>
          </a:p>
          <a:p>
            <a:pPr lvl="2"/>
            <a:r>
              <a:rPr lang="en-US" dirty="0" smtClean="0"/>
              <a:t>“TTAGGG”: Telomere sequence</a:t>
            </a:r>
          </a:p>
          <a:p>
            <a:pPr lvl="1"/>
            <a:r>
              <a:rPr lang="en-US" dirty="0" smtClean="0"/>
              <a:t>2-13 nucleotides repeated consecutively on a strand of DNA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mportant to understanding genetic variation in humans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ittle is known about the frequencies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5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1536699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Results (2)</a:t>
            </a:r>
            <a:endParaRPr lang="en-US" dirty="0">
              <a:solidFill>
                <a:srgbClr val="FFCF0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28" y="1536698"/>
            <a:ext cx="9975272" cy="53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5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Conclusion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Genome is long</a:t>
            </a:r>
          </a:p>
          <a:p>
            <a:pPr lvl="1"/>
            <a:r>
              <a:rPr lang="en-US" dirty="0" smtClean="0"/>
              <a:t>~ 3 billion base pairs</a:t>
            </a:r>
          </a:p>
          <a:p>
            <a:pPr lvl="1"/>
            <a:r>
              <a:rPr lang="en-US" dirty="0" smtClean="0"/>
              <a:t>How can we do efficient search on the genome?</a:t>
            </a:r>
          </a:p>
          <a:p>
            <a:pPr lvl="1"/>
            <a:r>
              <a:rPr lang="en-US" dirty="0" smtClean="0"/>
              <a:t>How can we compress the genome?</a:t>
            </a:r>
          </a:p>
          <a:p>
            <a:r>
              <a:rPr lang="en-US" dirty="0" smtClean="0"/>
              <a:t>FM Indexing</a:t>
            </a:r>
          </a:p>
          <a:p>
            <a:pPr lvl="1"/>
            <a:r>
              <a:rPr lang="en-US" dirty="0" smtClean="0"/>
              <a:t>Places characters with similar right contexts together</a:t>
            </a:r>
          </a:p>
          <a:p>
            <a:pPr lvl="1"/>
            <a:r>
              <a:rPr lang="en-US" dirty="0" smtClean="0"/>
              <a:t>Efficient O(1) search</a:t>
            </a:r>
          </a:p>
          <a:p>
            <a:pPr lvl="1"/>
            <a:r>
              <a:rPr lang="en-US" dirty="0" smtClean="0"/>
              <a:t>Good for compression (Huffman Coding)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7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192000" cy="1536698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Acknowledgments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Prof. Goncalo </a:t>
            </a:r>
            <a:r>
              <a:rPr lang="en-US" dirty="0" err="1" smtClean="0"/>
              <a:t>Abecasis</a:t>
            </a:r>
            <a:endParaRPr lang="en-US" dirty="0" smtClean="0"/>
          </a:p>
          <a:p>
            <a:r>
              <a:rPr lang="en-US" dirty="0" smtClean="0"/>
              <a:t>Prof. Hyun Min Kang</a:t>
            </a:r>
          </a:p>
          <a:p>
            <a:r>
              <a:rPr lang="en-US" dirty="0" smtClean="0"/>
              <a:t>Sayantan Das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Bhramar</a:t>
            </a:r>
            <a:r>
              <a:rPr lang="en-US" dirty="0" smtClean="0"/>
              <a:t> </a:t>
            </a:r>
            <a:r>
              <a:rPr lang="en-US" dirty="0" smtClean="0"/>
              <a:t>Mukherjee</a:t>
            </a:r>
          </a:p>
          <a:p>
            <a:r>
              <a:rPr lang="en-US" dirty="0" smtClean="0"/>
              <a:t>University of Michigan School of Public Health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3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Rapid Indexing and Searching of Genomes</vt:lpstr>
      <vt:lpstr>FM Indexes </vt:lpstr>
      <vt:lpstr>Results (1)</vt:lpstr>
      <vt:lpstr>Short Tandem Repeats (STRs)</vt:lpstr>
      <vt:lpstr>Results (2)</vt:lpstr>
      <vt:lpstr>Conclusion</vt:lpstr>
      <vt:lpstr>Acknowledgments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Indexing and Searching of Genomes</dc:title>
  <dc:creator>Eli Ben-Michael</dc:creator>
  <cp:lastModifiedBy>Eli Ben-Michael</cp:lastModifiedBy>
  <cp:revision>15</cp:revision>
  <dcterms:created xsi:type="dcterms:W3CDTF">2015-06-23T18:42:29Z</dcterms:created>
  <dcterms:modified xsi:type="dcterms:W3CDTF">2015-06-24T14:34:31Z</dcterms:modified>
</cp:coreProperties>
</file>