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5"/>
    <a:srgbClr val="FFCF06"/>
    <a:srgbClr val="002D62"/>
    <a:srgbClr val="FFCB05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D62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Rapid Indexing and Searching of Genomes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2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Cynthia Chen, Brown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Eli Ben-Michael, Columbia University</a:t>
            </a:r>
          </a:p>
          <a:p>
            <a:r>
              <a:rPr lang="en-US" dirty="0" smtClean="0"/>
              <a:t>Biostatistics Big Data Summer Institute</a:t>
            </a:r>
          </a:p>
          <a:p>
            <a:r>
              <a:rPr lang="en-US" dirty="0" smtClean="0"/>
              <a:t>Symposium on Big Data, Human Health, and Statistics</a:t>
            </a:r>
          </a:p>
          <a:p>
            <a:r>
              <a:rPr lang="en-US" dirty="0" smtClean="0"/>
              <a:t>Department of Biostatistics, University of Michigan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FM Indexes 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Coding)</a:t>
            </a:r>
          </a:p>
          <a:p>
            <a:pPr lvl="1"/>
            <a:r>
              <a:rPr lang="en-US" dirty="0"/>
              <a:t>Good reference: http://www.cs.jhu.edu/~langmea/resources/bwt_fm.pdf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(1)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699"/>
            <a:ext cx="5162390" cy="5429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0" y="1690688"/>
            <a:ext cx="583211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Applications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“AC”: Association with breast cancer</a:t>
            </a:r>
          </a:p>
          <a:p>
            <a:pPr lvl="2"/>
            <a:r>
              <a:rPr lang="en-US" dirty="0" smtClean="0"/>
              <a:t>“CGG”:  Repeat varies based on gender</a:t>
            </a:r>
          </a:p>
          <a:p>
            <a:pPr lvl="2"/>
            <a:r>
              <a:rPr lang="en-US" dirty="0" smtClean="0"/>
              <a:t>“TTAGGG”: Telomere sequence</a:t>
            </a:r>
          </a:p>
          <a:p>
            <a:pPr lvl="1"/>
            <a:r>
              <a:rPr lang="en-US" dirty="0" smtClean="0"/>
              <a:t>2-13 nucleotides repeated consecutively on a strand of DNA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to understanding genetic variation in humans</a:t>
            </a:r>
          </a:p>
          <a:p>
            <a:pPr lvl="1"/>
            <a:r>
              <a:rPr lang="en-US" dirty="0" smtClean="0"/>
              <a:t>Variation is hard to see when comparing to reference genome</a:t>
            </a:r>
          </a:p>
          <a:p>
            <a:pPr lvl="1"/>
            <a:r>
              <a:rPr lang="en-US" dirty="0" smtClean="0"/>
              <a:t>Easy to count with FM Index</a:t>
            </a:r>
          </a:p>
          <a:p>
            <a:pPr lvl="1"/>
            <a:r>
              <a:rPr lang="en-US" dirty="0" smtClean="0"/>
              <a:t>Example: Distribution of dinucleotides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1536699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(2)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1536698"/>
            <a:ext cx="9978227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536698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Acknowledgments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Goncalo </a:t>
            </a:r>
            <a:r>
              <a:rPr lang="en-US" dirty="0" err="1" smtClean="0"/>
              <a:t>Abecasis</a:t>
            </a:r>
            <a:endParaRPr lang="en-US" dirty="0" smtClean="0"/>
          </a:p>
          <a:p>
            <a:r>
              <a:rPr lang="en-US" dirty="0" smtClean="0"/>
              <a:t>Prof. Hyun Min Kang</a:t>
            </a:r>
          </a:p>
          <a:p>
            <a:r>
              <a:rPr lang="en-US" dirty="0" smtClean="0"/>
              <a:t>Sayantan Das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Bhramar</a:t>
            </a:r>
            <a:r>
              <a:rPr lang="en-US" dirty="0" smtClean="0"/>
              <a:t> Mukherjee</a:t>
            </a:r>
          </a:p>
          <a:p>
            <a:r>
              <a:rPr lang="en-US" dirty="0" smtClean="0"/>
              <a:t>University of Michigan School of Public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Rapid Indexing and Searching of Genomes</vt:lpstr>
      <vt:lpstr>FM Indexes </vt:lpstr>
      <vt:lpstr>Results (1)</vt:lpstr>
      <vt:lpstr>Applications</vt:lpstr>
      <vt:lpstr>Results (2)</vt:lpstr>
      <vt:lpstr>Acknowledgments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Indexing and Searching of Genomes</dc:title>
  <dc:creator>Eli Ben-Michael</dc:creator>
  <cp:lastModifiedBy>Eli Ben-Michael</cp:lastModifiedBy>
  <cp:revision>27</cp:revision>
  <dcterms:created xsi:type="dcterms:W3CDTF">2015-06-23T18:42:29Z</dcterms:created>
  <dcterms:modified xsi:type="dcterms:W3CDTF">2015-06-24T23:40:29Z</dcterms:modified>
</cp:coreProperties>
</file>