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191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00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013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85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69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801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071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811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619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41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52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3197-5C49-4268-8CFC-12D8BCF17E45}"/>
              </a:ext>
            </a:extLst>
          </p:cNvPr>
          <p:cNvSpPr/>
          <p:nvPr/>
        </p:nvSpPr>
        <p:spPr>
          <a:xfrm>
            <a:off x="1363279" y="3212606"/>
            <a:ext cx="1247868" cy="43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95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DEB41-A6C6-4433-9C4E-0A10BB87EB58}"/>
              </a:ext>
            </a:extLst>
          </p:cNvPr>
          <p:cNvGrpSpPr/>
          <p:nvPr/>
        </p:nvGrpSpPr>
        <p:grpSpPr>
          <a:xfrm>
            <a:off x="3736390" y="2323592"/>
            <a:ext cx="1514753" cy="894426"/>
            <a:chOff x="5530788" y="2405849"/>
            <a:chExt cx="1864311" cy="11008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93855-DA0C-46B0-9054-158C52F61A60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186C0D-3F29-47FB-BE17-394AE685EEA2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FAFC37-3E7A-41D1-B1BC-7D1202626786}"/>
              </a:ext>
            </a:extLst>
          </p:cNvPr>
          <p:cNvGrpSpPr/>
          <p:nvPr/>
        </p:nvGrpSpPr>
        <p:grpSpPr>
          <a:xfrm>
            <a:off x="3736390" y="3587087"/>
            <a:ext cx="1514753" cy="894426"/>
            <a:chOff x="5530788" y="2405849"/>
            <a:chExt cx="1864311" cy="11008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36E79F-1B5D-4A49-81F5-C0CFA3F28F85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B64A52-E087-445D-8C53-7F63397DF770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E1A612-0B1C-467F-9713-01BA3C14AB61}"/>
              </a:ext>
            </a:extLst>
          </p:cNvPr>
          <p:cNvGrpSpPr/>
          <p:nvPr/>
        </p:nvGrpSpPr>
        <p:grpSpPr>
          <a:xfrm>
            <a:off x="6887932" y="2113739"/>
            <a:ext cx="2049097" cy="577047"/>
            <a:chOff x="8044650" y="3089432"/>
            <a:chExt cx="2129160" cy="7102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6F2E8B-6C8C-4B14-B75B-CE3E7BD01E6C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ข้อมูลสิ่งที่อยากได้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3780E1-1DCF-4729-A709-89819A254799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194FB3-4A38-427E-B4F5-6E279CC83CDB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469555-6688-4AD7-ACF8-3A1FBD5168C2}"/>
              </a:ext>
            </a:extLst>
          </p:cNvPr>
          <p:cNvSpPr txBox="1"/>
          <p:nvPr/>
        </p:nvSpPr>
        <p:spPr>
          <a:xfrm>
            <a:off x="4326272" y="2323592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5E370-2B72-4649-9419-AE0A48265743}"/>
              </a:ext>
            </a:extLst>
          </p:cNvPr>
          <p:cNvSpPr txBox="1"/>
          <p:nvPr/>
        </p:nvSpPr>
        <p:spPr>
          <a:xfrm>
            <a:off x="4326272" y="3567604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B94B8-7B1C-4BC4-A6B5-117548EB42E6}"/>
              </a:ext>
            </a:extLst>
          </p:cNvPr>
          <p:cNvSpPr txBox="1"/>
          <p:nvPr/>
        </p:nvSpPr>
        <p:spPr>
          <a:xfrm>
            <a:off x="3958205" y="2606032"/>
            <a:ext cx="107112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เพิ่มสิ่งที่อยากได้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0BAFF-A904-4B6F-81FE-B163461B5065}"/>
              </a:ext>
            </a:extLst>
          </p:cNvPr>
          <p:cNvSpPr txBox="1"/>
          <p:nvPr/>
        </p:nvSpPr>
        <p:spPr>
          <a:xfrm>
            <a:off x="3982247" y="3864786"/>
            <a:ext cx="102303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ลบสิ่งที่อยากได้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9CD67-FF0B-4A3B-9D79-EBD97E13C4A8}"/>
              </a:ext>
            </a:extLst>
          </p:cNvPr>
          <p:cNvSpPr txBox="1"/>
          <p:nvPr/>
        </p:nvSpPr>
        <p:spPr>
          <a:xfrm>
            <a:off x="6930086" y="2280943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D6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EBA774-48C7-4243-8239-B154C7AF8A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2640901" y="2117118"/>
            <a:ext cx="441801" cy="1749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F886BC-0DE0-4A19-8590-409EBFE58232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3446965" y="2382200"/>
            <a:ext cx="210982" cy="1882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08A215-C8BF-4C2D-8B89-EE5A238F08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99598" y="3645394"/>
            <a:ext cx="1636792" cy="388907"/>
          </a:xfrm>
          <a:prstGeom prst="bentConnector3">
            <a:avLst>
              <a:gd name="adj1" fmla="val 4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A99489F-B207-4428-A9A3-F76698E31552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5400000" flipH="1">
            <a:off x="2822430" y="2810177"/>
            <a:ext cx="836119" cy="2506554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DA4A69-81A8-451D-8217-2ABFCE2C5B2F}"/>
              </a:ext>
            </a:extLst>
          </p:cNvPr>
          <p:cNvSpPr txBox="1"/>
          <p:nvPr/>
        </p:nvSpPr>
        <p:spPr>
          <a:xfrm>
            <a:off x="1992385" y="2525072"/>
            <a:ext cx="16241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  <a:r>
              <a:rPr lang="en-US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จักรยานยนต์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5D64F-9C4B-4E75-B207-813AC18F6017}"/>
              </a:ext>
            </a:extLst>
          </p:cNvPr>
          <p:cNvSpPr txBox="1"/>
          <p:nvPr/>
        </p:nvSpPr>
        <p:spPr>
          <a:xfrm>
            <a:off x="2135978" y="3793159"/>
            <a:ext cx="16241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  <a:r>
              <a:rPr lang="en-US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จักรยานยนต์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FEF49-F8B3-4C0C-BE8D-545C4E2A0040}"/>
              </a:ext>
            </a:extLst>
          </p:cNvPr>
          <p:cNvSpPr txBox="1"/>
          <p:nvPr/>
        </p:nvSpPr>
        <p:spPr>
          <a:xfrm>
            <a:off x="2531369" y="4439944"/>
            <a:ext cx="11544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ผลการลบสิ่งที่อยากได้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49571-1FFE-44E2-95DA-68E6C680F6AA}"/>
              </a:ext>
            </a:extLst>
          </p:cNvPr>
          <p:cNvSpPr txBox="1"/>
          <p:nvPr/>
        </p:nvSpPr>
        <p:spPr>
          <a:xfrm>
            <a:off x="2733324" y="3187336"/>
            <a:ext cx="11929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ผลการเพิ่มสิ่งที่อยากได้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91AE3-CE08-45F1-BD66-A1B70006D295}"/>
              </a:ext>
            </a:extLst>
          </p:cNvPr>
          <p:cNvSpPr txBox="1"/>
          <p:nvPr/>
        </p:nvSpPr>
        <p:spPr>
          <a:xfrm>
            <a:off x="5500288" y="2798702"/>
            <a:ext cx="7569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25A3E-6A1B-43B2-AF34-BF5DE60DB201}"/>
              </a:ext>
            </a:extLst>
          </p:cNvPr>
          <p:cNvSpPr txBox="1"/>
          <p:nvPr/>
        </p:nvSpPr>
        <p:spPr>
          <a:xfrm>
            <a:off x="5408743" y="1990928"/>
            <a:ext cx="9781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80DC4B-93A7-4567-BA8F-3B61E46E30E9}"/>
              </a:ext>
            </a:extLst>
          </p:cNvPr>
          <p:cNvSpPr txBox="1"/>
          <p:nvPr/>
        </p:nvSpPr>
        <p:spPr>
          <a:xfrm>
            <a:off x="5390541" y="2543605"/>
            <a:ext cx="9781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E82932-4044-445A-8AA7-0256D8155F0B}"/>
              </a:ext>
            </a:extLst>
          </p:cNvPr>
          <p:cNvGrpSpPr/>
          <p:nvPr/>
        </p:nvGrpSpPr>
        <p:grpSpPr>
          <a:xfrm>
            <a:off x="6900511" y="2661120"/>
            <a:ext cx="2036519" cy="577047"/>
            <a:chOff x="8044650" y="3089432"/>
            <a:chExt cx="2129160" cy="710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69F42C-25BB-4C96-AAE3-07E6847059A3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0043C9-8CB1-4173-9BCB-D537A2F711E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237F97-3328-4A78-9756-A0C7B7967B24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CE8015-32A5-41E5-AB52-C1F7BF61C876}"/>
              </a:ext>
            </a:extLst>
          </p:cNvPr>
          <p:cNvSpPr txBox="1"/>
          <p:nvPr/>
        </p:nvSpPr>
        <p:spPr>
          <a:xfrm>
            <a:off x="6942664" y="2828324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1A47B-0257-4605-ADB2-394B64E53ABA}"/>
              </a:ext>
            </a:extLst>
          </p:cNvPr>
          <p:cNvGrpSpPr/>
          <p:nvPr/>
        </p:nvGrpSpPr>
        <p:grpSpPr>
          <a:xfrm>
            <a:off x="6887933" y="3237855"/>
            <a:ext cx="2049103" cy="577047"/>
            <a:chOff x="8044650" y="3089432"/>
            <a:chExt cx="2129160" cy="710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B883BE-0D6B-4573-A9AC-76EFD661B8EA}"/>
                </a:ext>
              </a:extLst>
            </p:cNvPr>
            <p:cNvSpPr/>
            <p:nvPr/>
          </p:nvSpPr>
          <p:spPr>
            <a:xfrm>
              <a:off x="8044650" y="3169330"/>
              <a:ext cx="1985372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ข้อมูลรถจักรยนต์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6B2865-B0BA-4447-973A-E28C15BDFEE3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E4C11-975E-4851-95E5-3D3B2A00426F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67FD6D-4FFB-4A19-AD8F-359223F79ADC}"/>
              </a:ext>
            </a:extLst>
          </p:cNvPr>
          <p:cNvSpPr txBox="1"/>
          <p:nvPr/>
        </p:nvSpPr>
        <p:spPr>
          <a:xfrm>
            <a:off x="6930086" y="3405059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D4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C955D2-938F-47E1-8CA8-5CFE3FA13BB1}"/>
              </a:ext>
            </a:extLst>
          </p:cNvPr>
          <p:cNvGrpSpPr/>
          <p:nvPr/>
        </p:nvGrpSpPr>
        <p:grpSpPr>
          <a:xfrm>
            <a:off x="6868051" y="4314511"/>
            <a:ext cx="2049097" cy="577047"/>
            <a:chOff x="8044650" y="3089432"/>
            <a:chExt cx="2129160" cy="71021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0B01FF-0009-49B3-824C-703537923AF0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ข้อมูลสิ่งที่อยากได้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EB04B5-4B5A-4DF9-95FF-37ACA36EEB4C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C32DFDC-5F86-4E01-9612-561D679D2DC9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647ECE8-0C47-4FB8-8415-2F5A91609058}"/>
              </a:ext>
            </a:extLst>
          </p:cNvPr>
          <p:cNvSpPr txBox="1"/>
          <p:nvPr/>
        </p:nvSpPr>
        <p:spPr>
          <a:xfrm>
            <a:off x="6910204" y="4481714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D6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047406-EEE4-49EB-B5C8-34DD8A30C375}"/>
              </a:ext>
            </a:extLst>
          </p:cNvPr>
          <p:cNvGrpSpPr/>
          <p:nvPr/>
        </p:nvGrpSpPr>
        <p:grpSpPr>
          <a:xfrm>
            <a:off x="6887933" y="3746077"/>
            <a:ext cx="2036519" cy="577047"/>
            <a:chOff x="8044650" y="3089432"/>
            <a:chExt cx="2129160" cy="71021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F25DC7-C53C-4ABD-ABF4-CD9B1FF21E26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72F633-8A27-4800-B38B-77D7B1ECA64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3E2E96F-D433-407F-8BA5-B5D3881D8B9E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D542ADC-D175-4DC3-B027-DCA21571E18D}"/>
              </a:ext>
            </a:extLst>
          </p:cNvPr>
          <p:cNvSpPr txBox="1"/>
          <p:nvPr/>
        </p:nvSpPr>
        <p:spPr>
          <a:xfrm>
            <a:off x="6930086" y="3913280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C1B2768-3F7D-43A9-82FF-A2E9D5E410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1141" y="2243674"/>
            <a:ext cx="1649370" cy="399270"/>
          </a:xfrm>
          <a:prstGeom prst="bentConnector3">
            <a:avLst>
              <a:gd name="adj1" fmla="val 92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8BCFA87-C7D3-4049-A59B-F6059DBC5F02}"/>
              </a:ext>
            </a:extLst>
          </p:cNvPr>
          <p:cNvCxnSpPr>
            <a:cxnSpLocks/>
          </p:cNvCxnSpPr>
          <p:nvPr/>
        </p:nvCxnSpPr>
        <p:spPr>
          <a:xfrm rot="10800000">
            <a:off x="5251142" y="3011039"/>
            <a:ext cx="1623561" cy="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B4441A6-85C7-49BE-9AAC-8AEF76CBA653}"/>
              </a:ext>
            </a:extLst>
          </p:cNvPr>
          <p:cNvCxnSpPr>
            <a:cxnSpLocks/>
          </p:cNvCxnSpPr>
          <p:nvPr/>
        </p:nvCxnSpPr>
        <p:spPr>
          <a:xfrm rot="10800000">
            <a:off x="4953001" y="3229401"/>
            <a:ext cx="1947511" cy="160922"/>
          </a:xfrm>
          <a:prstGeom prst="bentConnector3">
            <a:avLst>
              <a:gd name="adj1" fmla="val 1007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02D06ED-804B-484A-9D30-50C678D67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64378" y="3677324"/>
            <a:ext cx="1652480" cy="223035"/>
          </a:xfrm>
          <a:prstGeom prst="bentConnector3">
            <a:avLst>
              <a:gd name="adj1" fmla="val 9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3467395-8254-48D3-A40D-246E7D40E82B}"/>
              </a:ext>
            </a:extLst>
          </p:cNvPr>
          <p:cNvCxnSpPr>
            <a:cxnSpLocks/>
          </p:cNvCxnSpPr>
          <p:nvPr/>
        </p:nvCxnSpPr>
        <p:spPr>
          <a:xfrm rot="10800000">
            <a:off x="5264379" y="4321551"/>
            <a:ext cx="1610325" cy="148345"/>
          </a:xfrm>
          <a:prstGeom prst="bentConnector3">
            <a:avLst>
              <a:gd name="adj1" fmla="val 912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B5850DF-CAE9-4EC8-967F-C8030AE628D7}"/>
              </a:ext>
            </a:extLst>
          </p:cNvPr>
          <p:cNvCxnSpPr>
            <a:cxnSpLocks/>
          </p:cNvCxnSpPr>
          <p:nvPr/>
        </p:nvCxnSpPr>
        <p:spPr>
          <a:xfrm>
            <a:off x="4953000" y="4481513"/>
            <a:ext cx="1901814" cy="287001"/>
          </a:xfrm>
          <a:prstGeom prst="bentConnector3">
            <a:avLst>
              <a:gd name="adj1" fmla="val 29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ED50880-E661-4669-894F-E391A82C0FE7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5251142" y="4034302"/>
            <a:ext cx="1658742" cy="29155"/>
          </a:xfrm>
          <a:prstGeom prst="bentConnector3">
            <a:avLst>
              <a:gd name="adj1" fmla="val 95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5DB2701-06F7-4733-B0BD-488FBFBBB94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251143" y="2395050"/>
            <a:ext cx="1636790" cy="375755"/>
          </a:xfrm>
          <a:prstGeom prst="bentConnector3">
            <a:avLst>
              <a:gd name="adj1" fmla="val 852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FE2A0D5-98BE-4843-AF70-9BEE3379A49A}"/>
              </a:ext>
            </a:extLst>
          </p:cNvPr>
          <p:cNvSpPr txBox="1"/>
          <p:nvPr/>
        </p:nvSpPr>
        <p:spPr>
          <a:xfrm>
            <a:off x="5297138" y="3160705"/>
            <a:ext cx="11208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  <a:p>
            <a:pPr algn="ctr"/>
            <a:endParaRPr lang="th-TH" sz="13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3CEBD5-A159-4B1F-B5EB-BF814168057B}"/>
              </a:ext>
            </a:extLst>
          </p:cNvPr>
          <p:cNvSpPr txBox="1"/>
          <p:nvPr/>
        </p:nvSpPr>
        <p:spPr>
          <a:xfrm>
            <a:off x="5492567" y="3458081"/>
            <a:ext cx="11208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  <a:p>
            <a:pPr algn="ctr"/>
            <a:endParaRPr lang="th-TH" sz="13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B151C1-B990-4965-8AEA-88959543DA82}"/>
              </a:ext>
            </a:extLst>
          </p:cNvPr>
          <p:cNvSpPr txBox="1"/>
          <p:nvPr/>
        </p:nvSpPr>
        <p:spPr>
          <a:xfrm>
            <a:off x="5412735" y="3831661"/>
            <a:ext cx="1143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ผลข้อมูลข้อมูลรถยนต์</a:t>
            </a:r>
          </a:p>
          <a:p>
            <a:pPr algn="ctr"/>
            <a:endParaRPr lang="th-TH" sz="13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F6FC87-06C8-41A6-917D-0FB683D0AD20}"/>
              </a:ext>
            </a:extLst>
          </p:cNvPr>
          <p:cNvSpPr txBox="1"/>
          <p:nvPr/>
        </p:nvSpPr>
        <p:spPr>
          <a:xfrm>
            <a:off x="5498993" y="4230371"/>
            <a:ext cx="9781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C9FDF4-3623-4B23-9168-CBDD94B65806}"/>
              </a:ext>
            </a:extLst>
          </p:cNvPr>
          <p:cNvSpPr txBox="1"/>
          <p:nvPr/>
        </p:nvSpPr>
        <p:spPr>
          <a:xfrm>
            <a:off x="5522810" y="4524793"/>
            <a:ext cx="9781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</p:spTree>
    <p:extLst>
      <p:ext uri="{BB962C8B-B14F-4D97-AF65-F5344CB8AC3E}">
        <p14:creationId xmlns:p14="http://schemas.microsoft.com/office/powerpoint/2010/main" val="3915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3197-5C49-4268-8CFC-12D8BCF17E45}"/>
              </a:ext>
            </a:extLst>
          </p:cNvPr>
          <p:cNvSpPr/>
          <p:nvPr/>
        </p:nvSpPr>
        <p:spPr>
          <a:xfrm>
            <a:off x="1363279" y="3212606"/>
            <a:ext cx="1247868" cy="43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95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DEB41-A6C6-4433-9C4E-0A10BB87EB58}"/>
              </a:ext>
            </a:extLst>
          </p:cNvPr>
          <p:cNvGrpSpPr/>
          <p:nvPr/>
        </p:nvGrpSpPr>
        <p:grpSpPr>
          <a:xfrm>
            <a:off x="3736390" y="2323592"/>
            <a:ext cx="1514753" cy="894426"/>
            <a:chOff x="5530788" y="2405849"/>
            <a:chExt cx="1864311" cy="11008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93855-DA0C-46B0-9054-158C52F61A60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186C0D-3F29-47FB-BE17-394AE685EEA2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FAFC37-3E7A-41D1-B1BC-7D1202626786}"/>
              </a:ext>
            </a:extLst>
          </p:cNvPr>
          <p:cNvGrpSpPr/>
          <p:nvPr/>
        </p:nvGrpSpPr>
        <p:grpSpPr>
          <a:xfrm>
            <a:off x="3736390" y="3587087"/>
            <a:ext cx="1514753" cy="894426"/>
            <a:chOff x="5530788" y="2405849"/>
            <a:chExt cx="1864311" cy="11008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36E79F-1B5D-4A49-81F5-C0CFA3F28F85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B64A52-E087-445D-8C53-7F63397DF770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469555-6688-4AD7-ACF8-3A1FBD5168C2}"/>
              </a:ext>
            </a:extLst>
          </p:cNvPr>
          <p:cNvSpPr txBox="1"/>
          <p:nvPr/>
        </p:nvSpPr>
        <p:spPr>
          <a:xfrm>
            <a:off x="4326272" y="2323592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5E370-2B72-4649-9419-AE0A48265743}"/>
              </a:ext>
            </a:extLst>
          </p:cNvPr>
          <p:cNvSpPr txBox="1"/>
          <p:nvPr/>
        </p:nvSpPr>
        <p:spPr>
          <a:xfrm>
            <a:off x="4326272" y="3567604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B94B8-7B1C-4BC4-A6B5-117548EB42E6}"/>
              </a:ext>
            </a:extLst>
          </p:cNvPr>
          <p:cNvSpPr txBox="1"/>
          <p:nvPr/>
        </p:nvSpPr>
        <p:spPr>
          <a:xfrm>
            <a:off x="4092857" y="2606032"/>
            <a:ext cx="80182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ขายรถยนต์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0BAFF-A904-4B6F-81FE-B163461B5065}"/>
              </a:ext>
            </a:extLst>
          </p:cNvPr>
          <p:cNvSpPr txBox="1"/>
          <p:nvPr/>
        </p:nvSpPr>
        <p:spPr>
          <a:xfrm>
            <a:off x="3864428" y="3864786"/>
            <a:ext cx="125867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ขายรถจักรยานยนต์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EBA774-48C7-4243-8239-B154C7AF8A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2640901" y="2117118"/>
            <a:ext cx="441801" cy="1749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F886BC-0DE0-4A19-8590-409EBFE58232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3446965" y="2382200"/>
            <a:ext cx="210982" cy="1882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08A215-C8BF-4C2D-8B89-EE5A238F08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99598" y="3645394"/>
            <a:ext cx="1636792" cy="388907"/>
          </a:xfrm>
          <a:prstGeom prst="bentConnector3">
            <a:avLst>
              <a:gd name="adj1" fmla="val 4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A99489F-B207-4428-A9A3-F76698E31552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5400000" flipH="1">
            <a:off x="2822430" y="2810177"/>
            <a:ext cx="836119" cy="2506554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DA4A69-81A8-451D-8217-2ABFCE2C5B2F}"/>
              </a:ext>
            </a:extLst>
          </p:cNvPr>
          <p:cNvSpPr txBox="1"/>
          <p:nvPr/>
        </p:nvSpPr>
        <p:spPr>
          <a:xfrm>
            <a:off x="2296154" y="2525072"/>
            <a:ext cx="10166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5D64F-9C4B-4E75-B207-813AC18F6017}"/>
              </a:ext>
            </a:extLst>
          </p:cNvPr>
          <p:cNvSpPr txBox="1"/>
          <p:nvPr/>
        </p:nvSpPr>
        <p:spPr>
          <a:xfrm>
            <a:off x="2315514" y="3793159"/>
            <a:ext cx="1265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รายละเอียดจักรยานยนต์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FEF49-F8B3-4C0C-BE8D-545C4E2A0040}"/>
              </a:ext>
            </a:extLst>
          </p:cNvPr>
          <p:cNvSpPr txBox="1"/>
          <p:nvPr/>
        </p:nvSpPr>
        <p:spPr>
          <a:xfrm>
            <a:off x="2439197" y="4439944"/>
            <a:ext cx="13388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ผลการขายรถจักรยานยนต์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49571-1FFE-44E2-95DA-68E6C680F6AA}"/>
              </a:ext>
            </a:extLst>
          </p:cNvPr>
          <p:cNvSpPr txBox="1"/>
          <p:nvPr/>
        </p:nvSpPr>
        <p:spPr>
          <a:xfrm>
            <a:off x="2842328" y="3187336"/>
            <a:ext cx="9749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ผลการขายรถยนต์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91AE3-CE08-45F1-BD66-A1B70006D295}"/>
              </a:ext>
            </a:extLst>
          </p:cNvPr>
          <p:cNvSpPr txBox="1"/>
          <p:nvPr/>
        </p:nvSpPr>
        <p:spPr>
          <a:xfrm>
            <a:off x="5410580" y="2553056"/>
            <a:ext cx="9348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ข้อมูลรถยนต์ใหม่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25A3E-6A1B-43B2-AF34-BF5DE60DB201}"/>
              </a:ext>
            </a:extLst>
          </p:cNvPr>
          <p:cNvSpPr txBox="1"/>
          <p:nvPr/>
        </p:nvSpPr>
        <p:spPr>
          <a:xfrm>
            <a:off x="5380258" y="3981701"/>
            <a:ext cx="12987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ข้อมูลรถจักรยานยนต์ใหม่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80DC4B-93A7-4567-BA8F-3B61E46E30E9}"/>
              </a:ext>
            </a:extLst>
          </p:cNvPr>
          <p:cNvSpPr txBox="1"/>
          <p:nvPr/>
        </p:nvSpPr>
        <p:spPr>
          <a:xfrm>
            <a:off x="5469222" y="3800455"/>
            <a:ext cx="1120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E82932-4044-445A-8AA7-0256D8155F0B}"/>
              </a:ext>
            </a:extLst>
          </p:cNvPr>
          <p:cNvGrpSpPr/>
          <p:nvPr/>
        </p:nvGrpSpPr>
        <p:grpSpPr>
          <a:xfrm>
            <a:off x="6899959" y="2315412"/>
            <a:ext cx="2036519" cy="577047"/>
            <a:chOff x="8044650" y="3089432"/>
            <a:chExt cx="2129160" cy="710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69F42C-25BB-4C96-AAE3-07E6847059A3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0043C9-8CB1-4173-9BCB-D537A2F711E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237F97-3328-4A78-9756-A0C7B7967B24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CE8015-32A5-41E5-AB52-C1F7BF61C876}"/>
              </a:ext>
            </a:extLst>
          </p:cNvPr>
          <p:cNvSpPr txBox="1"/>
          <p:nvPr/>
        </p:nvSpPr>
        <p:spPr>
          <a:xfrm>
            <a:off x="6942112" y="2482616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1A47B-0257-4605-ADB2-394B64E53ABA}"/>
              </a:ext>
            </a:extLst>
          </p:cNvPr>
          <p:cNvGrpSpPr/>
          <p:nvPr/>
        </p:nvGrpSpPr>
        <p:grpSpPr>
          <a:xfrm>
            <a:off x="6895743" y="3814497"/>
            <a:ext cx="2272714" cy="577047"/>
            <a:chOff x="8044650" y="3089432"/>
            <a:chExt cx="2129160" cy="710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B883BE-0D6B-4573-A9AC-76EFD661B8EA}"/>
                </a:ext>
              </a:extLst>
            </p:cNvPr>
            <p:cNvSpPr/>
            <p:nvPr/>
          </p:nvSpPr>
          <p:spPr>
            <a:xfrm>
              <a:off x="8044650" y="3169330"/>
              <a:ext cx="1985372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ข้อมูลรถจักรยานยนต์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6B2865-B0BA-4447-973A-E28C15BDFEE3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E4C11-975E-4851-95E5-3D3B2A00426F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67FD6D-4FFB-4A19-AD8F-359223F79ADC}"/>
              </a:ext>
            </a:extLst>
          </p:cNvPr>
          <p:cNvSpPr txBox="1"/>
          <p:nvPr/>
        </p:nvSpPr>
        <p:spPr>
          <a:xfrm>
            <a:off x="6937897" y="3981701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D4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8BCFA87-C7D3-4049-A59B-F6059DBC5F02}"/>
              </a:ext>
            </a:extLst>
          </p:cNvPr>
          <p:cNvCxnSpPr>
            <a:cxnSpLocks/>
          </p:cNvCxnSpPr>
          <p:nvPr/>
        </p:nvCxnSpPr>
        <p:spPr>
          <a:xfrm rot="10800000">
            <a:off x="5270042" y="2765542"/>
            <a:ext cx="1623561" cy="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B9D6F-6420-4124-8AB8-EFC60889F09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269635" y="2585217"/>
            <a:ext cx="1630324" cy="11506"/>
          </a:xfrm>
          <a:prstGeom prst="bentConnector3">
            <a:avLst>
              <a:gd name="adj1" fmla="val 98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6DF4474-20FC-4941-8115-F70B67EBFC43}"/>
              </a:ext>
            </a:extLst>
          </p:cNvPr>
          <p:cNvSpPr txBox="1"/>
          <p:nvPr/>
        </p:nvSpPr>
        <p:spPr>
          <a:xfrm>
            <a:off x="5531237" y="2346015"/>
            <a:ext cx="7569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2962879-4557-4F96-8EF3-024EEC6539E8}"/>
              </a:ext>
            </a:extLst>
          </p:cNvPr>
          <p:cNvCxnSpPr>
            <a:cxnSpLocks/>
          </p:cNvCxnSpPr>
          <p:nvPr/>
        </p:nvCxnSpPr>
        <p:spPr>
          <a:xfrm rot="10800000">
            <a:off x="5251142" y="4191812"/>
            <a:ext cx="1623561" cy="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24BA1-145E-4266-9874-DBFDFAB910E1}"/>
              </a:ext>
            </a:extLst>
          </p:cNvPr>
          <p:cNvCxnSpPr>
            <a:cxnSpLocks/>
          </p:cNvCxnSpPr>
          <p:nvPr/>
        </p:nvCxnSpPr>
        <p:spPr>
          <a:xfrm>
            <a:off x="5250736" y="4011487"/>
            <a:ext cx="1630324" cy="11506"/>
          </a:xfrm>
          <a:prstGeom prst="bentConnector3">
            <a:avLst>
              <a:gd name="adj1" fmla="val 98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7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3197-5C49-4268-8CFC-12D8BCF17E45}"/>
              </a:ext>
            </a:extLst>
          </p:cNvPr>
          <p:cNvSpPr/>
          <p:nvPr/>
        </p:nvSpPr>
        <p:spPr>
          <a:xfrm>
            <a:off x="1363279" y="3212606"/>
            <a:ext cx="1247868" cy="43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95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DEB41-A6C6-4433-9C4E-0A10BB87EB58}"/>
              </a:ext>
            </a:extLst>
          </p:cNvPr>
          <p:cNvGrpSpPr/>
          <p:nvPr/>
        </p:nvGrpSpPr>
        <p:grpSpPr>
          <a:xfrm>
            <a:off x="3736390" y="2323592"/>
            <a:ext cx="1514753" cy="894426"/>
            <a:chOff x="5530788" y="2405849"/>
            <a:chExt cx="1864311" cy="11008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93855-DA0C-46B0-9054-158C52F61A60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186C0D-3F29-47FB-BE17-394AE685EEA2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FAFC37-3E7A-41D1-B1BC-7D1202626786}"/>
              </a:ext>
            </a:extLst>
          </p:cNvPr>
          <p:cNvGrpSpPr/>
          <p:nvPr/>
        </p:nvGrpSpPr>
        <p:grpSpPr>
          <a:xfrm>
            <a:off x="3736390" y="3587087"/>
            <a:ext cx="1514753" cy="894426"/>
            <a:chOff x="5530788" y="2405849"/>
            <a:chExt cx="1864311" cy="11008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36E79F-1B5D-4A49-81F5-C0CFA3F28F85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B64A52-E087-445D-8C53-7F63397DF770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469555-6688-4AD7-ACF8-3A1FBD5168C2}"/>
              </a:ext>
            </a:extLst>
          </p:cNvPr>
          <p:cNvSpPr txBox="1"/>
          <p:nvPr/>
        </p:nvSpPr>
        <p:spPr>
          <a:xfrm>
            <a:off x="4326272" y="2323592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5E370-2B72-4649-9419-AE0A48265743}"/>
              </a:ext>
            </a:extLst>
          </p:cNvPr>
          <p:cNvSpPr txBox="1"/>
          <p:nvPr/>
        </p:nvSpPr>
        <p:spPr>
          <a:xfrm>
            <a:off x="4326272" y="3567604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B94B8-7B1C-4BC4-A6B5-117548EB42E6}"/>
              </a:ext>
            </a:extLst>
          </p:cNvPr>
          <p:cNvSpPr txBox="1"/>
          <p:nvPr/>
        </p:nvSpPr>
        <p:spPr>
          <a:xfrm>
            <a:off x="4041563" y="2606032"/>
            <a:ext cx="90441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ค้นหารถยนต์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0BAFF-A904-4B6F-81FE-B163461B5065}"/>
              </a:ext>
            </a:extLst>
          </p:cNvPr>
          <p:cNvSpPr txBox="1"/>
          <p:nvPr/>
        </p:nvSpPr>
        <p:spPr>
          <a:xfrm>
            <a:off x="3813134" y="3864786"/>
            <a:ext cx="1361270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ค้นหารถจักรยานยนต์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EBA774-48C7-4243-8239-B154C7AF8A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2640901" y="2117118"/>
            <a:ext cx="441801" cy="1749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F886BC-0DE0-4A19-8590-409EBFE58232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3446965" y="2382200"/>
            <a:ext cx="210982" cy="1882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08A215-C8BF-4C2D-8B89-EE5A238F08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99598" y="3645394"/>
            <a:ext cx="1636792" cy="388907"/>
          </a:xfrm>
          <a:prstGeom prst="bentConnector3">
            <a:avLst>
              <a:gd name="adj1" fmla="val 4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A99489F-B207-4428-A9A3-F76698E31552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5400000" flipH="1">
            <a:off x="2822430" y="2810177"/>
            <a:ext cx="836119" cy="2506554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DA4A69-81A8-451D-8217-2ABFCE2C5B2F}"/>
              </a:ext>
            </a:extLst>
          </p:cNvPr>
          <p:cNvSpPr txBox="1"/>
          <p:nvPr/>
        </p:nvSpPr>
        <p:spPr>
          <a:xfrm>
            <a:off x="2296154" y="2525072"/>
            <a:ext cx="10166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5D64F-9C4B-4E75-B207-813AC18F6017}"/>
              </a:ext>
            </a:extLst>
          </p:cNvPr>
          <p:cNvSpPr txBox="1"/>
          <p:nvPr/>
        </p:nvSpPr>
        <p:spPr>
          <a:xfrm>
            <a:off x="2315514" y="3793159"/>
            <a:ext cx="1265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รายละเอียดจักรยานยนต์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FEF49-F8B3-4C0C-BE8D-545C4E2A0040}"/>
              </a:ext>
            </a:extLst>
          </p:cNvPr>
          <p:cNvSpPr txBox="1"/>
          <p:nvPr/>
        </p:nvSpPr>
        <p:spPr>
          <a:xfrm>
            <a:off x="2398319" y="4439944"/>
            <a:ext cx="14205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ผลการค้นหารถจักรยานยนต์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49571-1FFE-44E2-95DA-68E6C680F6AA}"/>
              </a:ext>
            </a:extLst>
          </p:cNvPr>
          <p:cNvSpPr txBox="1"/>
          <p:nvPr/>
        </p:nvSpPr>
        <p:spPr>
          <a:xfrm>
            <a:off x="2801453" y="3187336"/>
            <a:ext cx="10567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ผลการค้นหารถยนต์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91AE3-CE08-45F1-BD66-A1B70006D295}"/>
              </a:ext>
            </a:extLst>
          </p:cNvPr>
          <p:cNvSpPr txBox="1"/>
          <p:nvPr/>
        </p:nvSpPr>
        <p:spPr>
          <a:xfrm>
            <a:off x="5539539" y="2225762"/>
            <a:ext cx="7569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E82932-4044-445A-8AA7-0256D8155F0B}"/>
              </a:ext>
            </a:extLst>
          </p:cNvPr>
          <p:cNvGrpSpPr/>
          <p:nvPr/>
        </p:nvGrpSpPr>
        <p:grpSpPr>
          <a:xfrm>
            <a:off x="6900517" y="2296215"/>
            <a:ext cx="2036519" cy="577047"/>
            <a:chOff x="8044650" y="3089432"/>
            <a:chExt cx="2129160" cy="710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69F42C-25BB-4C96-AAE3-07E6847059A3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0043C9-8CB1-4173-9BCB-D537A2F711E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237F97-3328-4A78-9756-A0C7B7967B24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CE8015-32A5-41E5-AB52-C1F7BF61C876}"/>
              </a:ext>
            </a:extLst>
          </p:cNvPr>
          <p:cNvSpPr txBox="1"/>
          <p:nvPr/>
        </p:nvSpPr>
        <p:spPr>
          <a:xfrm>
            <a:off x="6942670" y="2463419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1A47B-0257-4605-ADB2-394B64E53ABA}"/>
              </a:ext>
            </a:extLst>
          </p:cNvPr>
          <p:cNvGrpSpPr/>
          <p:nvPr/>
        </p:nvGrpSpPr>
        <p:grpSpPr>
          <a:xfrm>
            <a:off x="6887933" y="3237855"/>
            <a:ext cx="2049103" cy="577047"/>
            <a:chOff x="8044650" y="3089432"/>
            <a:chExt cx="2129160" cy="710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B883BE-0D6B-4573-A9AC-76EFD661B8EA}"/>
                </a:ext>
              </a:extLst>
            </p:cNvPr>
            <p:cNvSpPr/>
            <p:nvPr/>
          </p:nvSpPr>
          <p:spPr>
            <a:xfrm>
              <a:off x="8044650" y="3169330"/>
              <a:ext cx="1985372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ข้อมูลจังหวัด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6B2865-B0BA-4447-973A-E28C15BDFEE3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E4C11-975E-4851-95E5-3D3B2A00426F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67FD6D-4FFB-4A19-AD8F-359223F79ADC}"/>
              </a:ext>
            </a:extLst>
          </p:cNvPr>
          <p:cNvSpPr txBox="1"/>
          <p:nvPr/>
        </p:nvSpPr>
        <p:spPr>
          <a:xfrm>
            <a:off x="6930086" y="3405059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D2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C955D2-938F-47E1-8CA8-5CFE3FA13BB1}"/>
              </a:ext>
            </a:extLst>
          </p:cNvPr>
          <p:cNvGrpSpPr/>
          <p:nvPr/>
        </p:nvGrpSpPr>
        <p:grpSpPr>
          <a:xfrm>
            <a:off x="6868051" y="4314511"/>
            <a:ext cx="2049097" cy="577047"/>
            <a:chOff x="8044650" y="3089432"/>
            <a:chExt cx="2129160" cy="71021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0B01FF-0009-49B3-824C-703537923AF0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ข้อมูลสิ่งที่อยากได้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EB04B5-4B5A-4DF9-95FF-37ACA36EEB4C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C32DFDC-5F86-4E01-9612-561D679D2DC9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647ECE8-0C47-4FB8-8415-2F5A91609058}"/>
              </a:ext>
            </a:extLst>
          </p:cNvPr>
          <p:cNvSpPr txBox="1"/>
          <p:nvPr/>
        </p:nvSpPr>
        <p:spPr>
          <a:xfrm>
            <a:off x="6910204" y="4481714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D5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8BCFA87-C7D3-4049-A59B-F6059DBC5F02}"/>
              </a:ext>
            </a:extLst>
          </p:cNvPr>
          <p:cNvCxnSpPr>
            <a:cxnSpLocks/>
          </p:cNvCxnSpPr>
          <p:nvPr/>
        </p:nvCxnSpPr>
        <p:spPr>
          <a:xfrm rot="10800000">
            <a:off x="5236357" y="2704831"/>
            <a:ext cx="1623561" cy="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B4441A6-85C7-49BE-9AAC-8AEF76CBA653}"/>
              </a:ext>
            </a:extLst>
          </p:cNvPr>
          <p:cNvCxnSpPr>
            <a:cxnSpLocks/>
          </p:cNvCxnSpPr>
          <p:nvPr/>
        </p:nvCxnSpPr>
        <p:spPr>
          <a:xfrm rot="10800000">
            <a:off x="4953001" y="3229401"/>
            <a:ext cx="1947511" cy="160922"/>
          </a:xfrm>
          <a:prstGeom prst="bentConnector3">
            <a:avLst>
              <a:gd name="adj1" fmla="val 1007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02D06ED-804B-484A-9D30-50C678D67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64378" y="3677324"/>
            <a:ext cx="1652480" cy="223035"/>
          </a:xfrm>
          <a:prstGeom prst="bentConnector3">
            <a:avLst>
              <a:gd name="adj1" fmla="val 9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3467395-8254-48D3-A40D-246E7D40E82B}"/>
              </a:ext>
            </a:extLst>
          </p:cNvPr>
          <p:cNvCxnSpPr>
            <a:cxnSpLocks/>
          </p:cNvCxnSpPr>
          <p:nvPr/>
        </p:nvCxnSpPr>
        <p:spPr>
          <a:xfrm rot="10800000">
            <a:off x="5264379" y="4321551"/>
            <a:ext cx="1610325" cy="148345"/>
          </a:xfrm>
          <a:prstGeom prst="bentConnector3">
            <a:avLst>
              <a:gd name="adj1" fmla="val 912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B5850DF-CAE9-4EC8-967F-C8030AE628D7}"/>
              </a:ext>
            </a:extLst>
          </p:cNvPr>
          <p:cNvCxnSpPr>
            <a:cxnSpLocks/>
          </p:cNvCxnSpPr>
          <p:nvPr/>
        </p:nvCxnSpPr>
        <p:spPr>
          <a:xfrm>
            <a:off x="4953000" y="4481513"/>
            <a:ext cx="1901814" cy="287001"/>
          </a:xfrm>
          <a:prstGeom prst="bentConnector3">
            <a:avLst>
              <a:gd name="adj1" fmla="val 29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FE2A0D5-98BE-4843-AF70-9BEE3379A49A}"/>
              </a:ext>
            </a:extLst>
          </p:cNvPr>
          <p:cNvSpPr txBox="1"/>
          <p:nvPr/>
        </p:nvSpPr>
        <p:spPr>
          <a:xfrm>
            <a:off x="5484690" y="3160705"/>
            <a:ext cx="7457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ข้อมูลจังหวัด</a:t>
            </a:r>
          </a:p>
          <a:p>
            <a:pPr algn="ctr"/>
            <a:endParaRPr lang="th-TH" sz="13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3CEBD5-A159-4B1F-B5EB-BF814168057B}"/>
              </a:ext>
            </a:extLst>
          </p:cNvPr>
          <p:cNvSpPr txBox="1"/>
          <p:nvPr/>
        </p:nvSpPr>
        <p:spPr>
          <a:xfrm>
            <a:off x="5680119" y="3458080"/>
            <a:ext cx="7457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ข้อมูลจังหวัด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F6FC87-06C8-41A6-917D-0FB683D0AD20}"/>
              </a:ext>
            </a:extLst>
          </p:cNvPr>
          <p:cNvSpPr txBox="1"/>
          <p:nvPr/>
        </p:nvSpPr>
        <p:spPr>
          <a:xfrm>
            <a:off x="5427661" y="4230371"/>
            <a:ext cx="1120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C9FDF4-3623-4B23-9168-CBDD94B65806}"/>
              </a:ext>
            </a:extLst>
          </p:cNvPr>
          <p:cNvSpPr txBox="1"/>
          <p:nvPr/>
        </p:nvSpPr>
        <p:spPr>
          <a:xfrm>
            <a:off x="5451477" y="4524793"/>
            <a:ext cx="1120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74AD562-3B9F-4C66-A083-AE69A7A07119}"/>
              </a:ext>
            </a:extLst>
          </p:cNvPr>
          <p:cNvCxnSpPr>
            <a:cxnSpLocks/>
          </p:cNvCxnSpPr>
          <p:nvPr/>
        </p:nvCxnSpPr>
        <p:spPr>
          <a:xfrm flipV="1">
            <a:off x="5221011" y="2428038"/>
            <a:ext cx="1709918" cy="11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C2B2AC-CE74-4285-9AFB-B1779FEDBE4F}"/>
              </a:ext>
            </a:extLst>
          </p:cNvPr>
          <p:cNvSpPr txBox="1"/>
          <p:nvPr/>
        </p:nvSpPr>
        <p:spPr>
          <a:xfrm>
            <a:off x="5531654" y="2489999"/>
            <a:ext cx="7569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</p:spTree>
    <p:extLst>
      <p:ext uri="{BB962C8B-B14F-4D97-AF65-F5344CB8AC3E}">
        <p14:creationId xmlns:p14="http://schemas.microsoft.com/office/powerpoint/2010/main" val="58819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C9A6C3E-5FEA-44FF-89B9-01544B84B490}"/>
              </a:ext>
            </a:extLst>
          </p:cNvPr>
          <p:cNvSpPr/>
          <p:nvPr/>
        </p:nvSpPr>
        <p:spPr>
          <a:xfrm>
            <a:off x="1345524" y="1081965"/>
            <a:ext cx="1247868" cy="43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95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E01731-4995-4553-9D79-05EF2AA1B756}"/>
              </a:ext>
            </a:extLst>
          </p:cNvPr>
          <p:cNvGrpSpPr/>
          <p:nvPr/>
        </p:nvGrpSpPr>
        <p:grpSpPr>
          <a:xfrm>
            <a:off x="3718635" y="192951"/>
            <a:ext cx="1514753" cy="894426"/>
            <a:chOff x="5530788" y="2405849"/>
            <a:chExt cx="1864311" cy="110083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B5ECA4F-FA0E-4650-9A81-F011BB25BE0F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47DCF2-5EF3-43F0-B473-51D7F7B5D855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2771B9-686B-422B-BB9E-66C7E3FAB280}"/>
              </a:ext>
            </a:extLst>
          </p:cNvPr>
          <p:cNvGrpSpPr/>
          <p:nvPr/>
        </p:nvGrpSpPr>
        <p:grpSpPr>
          <a:xfrm>
            <a:off x="3718635" y="1456446"/>
            <a:ext cx="1514753" cy="894426"/>
            <a:chOff x="5530788" y="2405849"/>
            <a:chExt cx="1864311" cy="1100832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FDDE8F3-B86B-46E0-A3D3-0AF8511106B5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7AA7355-1A4B-45E1-976E-B2830535C75F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8E0B327-FE0C-4097-8EB0-02BB64E5C789}"/>
              </a:ext>
            </a:extLst>
          </p:cNvPr>
          <p:cNvSpPr txBox="1"/>
          <p:nvPr/>
        </p:nvSpPr>
        <p:spPr>
          <a:xfrm>
            <a:off x="4308517" y="192951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043D01-88BC-4081-BBFC-98D1EAACFA5E}"/>
              </a:ext>
            </a:extLst>
          </p:cNvPr>
          <p:cNvSpPr txBox="1"/>
          <p:nvPr/>
        </p:nvSpPr>
        <p:spPr>
          <a:xfrm>
            <a:off x="4308517" y="1436963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E95DBC-6CE3-4DA4-B353-E6231942A4EF}"/>
              </a:ext>
            </a:extLst>
          </p:cNvPr>
          <p:cNvSpPr txBox="1"/>
          <p:nvPr/>
        </p:nvSpPr>
        <p:spPr>
          <a:xfrm>
            <a:off x="3791378" y="475391"/>
            <a:ext cx="1369286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ระบบเข้าสู่ระบบ และ</a:t>
            </a:r>
          </a:p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สมัครสมาชิก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438BBA-DCF5-492C-9050-DAAF7D1886BC}"/>
              </a:ext>
            </a:extLst>
          </p:cNvPr>
          <p:cNvSpPr txBox="1"/>
          <p:nvPr/>
        </p:nvSpPr>
        <p:spPr>
          <a:xfrm>
            <a:off x="3724850" y="1734145"/>
            <a:ext cx="1502334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ระบบค้นหารถยนต์ และ</a:t>
            </a:r>
          </a:p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จักรยานยนต์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E5FFCC6-65B4-453B-8473-A257224A2A1E}"/>
              </a:ext>
            </a:extLst>
          </p:cNvPr>
          <p:cNvCxnSpPr>
            <a:stCxn id="47" idx="0"/>
            <a:endCxn id="49" idx="1"/>
          </p:cNvCxnSpPr>
          <p:nvPr/>
        </p:nvCxnSpPr>
        <p:spPr>
          <a:xfrm rot="5400000" flipH="1" flipV="1">
            <a:off x="2623146" y="-13523"/>
            <a:ext cx="441801" cy="1749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42570B5-37E6-4134-8B2C-823C7F4E64C3}"/>
              </a:ext>
            </a:extLst>
          </p:cNvPr>
          <p:cNvCxnSpPr>
            <a:cxnSpLocks/>
            <a:stCxn id="49" idx="2"/>
            <a:endCxn id="47" idx="3"/>
          </p:cNvCxnSpPr>
          <p:nvPr/>
        </p:nvCxnSpPr>
        <p:spPr>
          <a:xfrm rot="5400000">
            <a:off x="3429210" y="251559"/>
            <a:ext cx="210982" cy="1882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A2F6112-E6C0-451B-9E2E-3A439D54309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081843" y="1514753"/>
            <a:ext cx="1636792" cy="388907"/>
          </a:xfrm>
          <a:prstGeom prst="bentConnector3">
            <a:avLst>
              <a:gd name="adj1" fmla="val 4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255CD67-8143-4460-AE47-686A355503AA}"/>
              </a:ext>
            </a:extLst>
          </p:cNvPr>
          <p:cNvCxnSpPr>
            <a:stCxn id="52" idx="2"/>
            <a:endCxn id="47" idx="2"/>
          </p:cNvCxnSpPr>
          <p:nvPr/>
        </p:nvCxnSpPr>
        <p:spPr>
          <a:xfrm rot="5400000" flipH="1">
            <a:off x="2804675" y="679536"/>
            <a:ext cx="836119" cy="2506554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94F3D2-EDF0-4791-9336-FEA1B05CA543}"/>
              </a:ext>
            </a:extLst>
          </p:cNvPr>
          <p:cNvSpPr txBox="1"/>
          <p:nvPr/>
        </p:nvSpPr>
        <p:spPr>
          <a:xfrm>
            <a:off x="2481180" y="394431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F55176-D0A1-4CA7-9715-8F1169D2D58B}"/>
              </a:ext>
            </a:extLst>
          </p:cNvPr>
          <p:cNvSpPr txBox="1"/>
          <p:nvPr/>
        </p:nvSpPr>
        <p:spPr>
          <a:xfrm>
            <a:off x="2651223" y="1662518"/>
            <a:ext cx="558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FEDED-B303-4593-9538-CD574073BDF8}"/>
              </a:ext>
            </a:extLst>
          </p:cNvPr>
          <p:cNvSpPr txBox="1"/>
          <p:nvPr/>
        </p:nvSpPr>
        <p:spPr>
          <a:xfrm>
            <a:off x="2719599" y="2309303"/>
            <a:ext cx="742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ผลการค้นหา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626EEA-340C-4433-A783-D2EEA4ECEC83}"/>
              </a:ext>
            </a:extLst>
          </p:cNvPr>
          <p:cNvSpPr txBox="1"/>
          <p:nvPr/>
        </p:nvSpPr>
        <p:spPr>
          <a:xfrm>
            <a:off x="2590161" y="1056343"/>
            <a:ext cx="17363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ผลการเข้าสู่ระบบ และสมัครสมาชิก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D8A806-F2A8-48B9-B11D-826E6A19C58A}"/>
              </a:ext>
            </a:extLst>
          </p:cNvPr>
          <p:cNvSpPr txBox="1"/>
          <p:nvPr/>
        </p:nvSpPr>
        <p:spPr>
          <a:xfrm>
            <a:off x="5594721" y="95121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AC3CB2C-25D3-45F0-8B64-9F717C02AA90}"/>
              </a:ext>
            </a:extLst>
          </p:cNvPr>
          <p:cNvGrpSpPr/>
          <p:nvPr/>
        </p:nvGrpSpPr>
        <p:grpSpPr>
          <a:xfrm>
            <a:off x="6882762" y="165574"/>
            <a:ext cx="2270100" cy="577047"/>
            <a:chOff x="8044650" y="3089432"/>
            <a:chExt cx="2129160" cy="7102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4CEC152-4A68-4FE7-A554-DDB1085B3D7A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ข้อมูลผู้ใช้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3C2D3B5-18D5-4450-868D-0DCB1F683062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18F893-5A40-4D0E-9DC9-89AD690958D8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EBBA993-9B9D-447C-9E9C-21826D223ADF}"/>
              </a:ext>
            </a:extLst>
          </p:cNvPr>
          <p:cNvSpPr txBox="1"/>
          <p:nvPr/>
        </p:nvSpPr>
        <p:spPr>
          <a:xfrm>
            <a:off x="6924915" y="332778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D1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7B417A6-D4F0-40D8-82B6-0673CEB46126}"/>
              </a:ext>
            </a:extLst>
          </p:cNvPr>
          <p:cNvGrpSpPr/>
          <p:nvPr/>
        </p:nvGrpSpPr>
        <p:grpSpPr>
          <a:xfrm>
            <a:off x="6870178" y="1107214"/>
            <a:ext cx="2282684" cy="577047"/>
            <a:chOff x="8044650" y="3089432"/>
            <a:chExt cx="2129160" cy="71021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6364B88-071E-49C2-9C9B-F3F9003025FD}"/>
                </a:ext>
              </a:extLst>
            </p:cNvPr>
            <p:cNvSpPr/>
            <p:nvPr/>
          </p:nvSpPr>
          <p:spPr>
            <a:xfrm>
              <a:off x="8044650" y="3169330"/>
              <a:ext cx="1985372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ข้อมูลจังหวัด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6E3D8ED-EA48-4DB0-8BDE-531E1311E8D4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0F8DF7-C420-409F-91F5-8B8913ECE249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291E4A9-CECF-4807-84AE-7A067A6B5CA0}"/>
              </a:ext>
            </a:extLst>
          </p:cNvPr>
          <p:cNvSpPr txBox="1"/>
          <p:nvPr/>
        </p:nvSpPr>
        <p:spPr>
          <a:xfrm>
            <a:off x="6912331" y="1274418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D2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0710890-91E9-45BF-AC23-69086F94156C}"/>
              </a:ext>
            </a:extLst>
          </p:cNvPr>
          <p:cNvGrpSpPr/>
          <p:nvPr/>
        </p:nvGrpSpPr>
        <p:grpSpPr>
          <a:xfrm>
            <a:off x="6840436" y="2086334"/>
            <a:ext cx="2310707" cy="577047"/>
            <a:chOff x="8044650" y="3089432"/>
            <a:chExt cx="2129160" cy="71021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034FE2B-66FC-487B-9794-540F53F91FC7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B3C6266-4F61-478F-9C76-580E48FDA541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B49D376-7162-44FA-AB70-6B2A786F3AC2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7775272-0DF7-4F1C-8AFA-9CA2F7AFFD80}"/>
              </a:ext>
            </a:extLst>
          </p:cNvPr>
          <p:cNvSpPr txBox="1"/>
          <p:nvPr/>
        </p:nvSpPr>
        <p:spPr>
          <a:xfrm>
            <a:off x="6882589" y="2253537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6B19797-76A1-4366-BCBC-5271CDD462A3}"/>
              </a:ext>
            </a:extLst>
          </p:cNvPr>
          <p:cNvCxnSpPr>
            <a:cxnSpLocks/>
          </p:cNvCxnSpPr>
          <p:nvPr/>
        </p:nvCxnSpPr>
        <p:spPr>
          <a:xfrm rot="10800000">
            <a:off x="5218602" y="574190"/>
            <a:ext cx="1623561" cy="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CB16AA4-0529-45CC-8470-355536D000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46623" y="1546683"/>
            <a:ext cx="1652480" cy="223035"/>
          </a:xfrm>
          <a:prstGeom prst="bentConnector3">
            <a:avLst>
              <a:gd name="adj1" fmla="val 9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EE7652D-8C68-4005-9999-3C0FFF5F1663}"/>
              </a:ext>
            </a:extLst>
          </p:cNvPr>
          <p:cNvSpPr txBox="1"/>
          <p:nvPr/>
        </p:nvSpPr>
        <p:spPr>
          <a:xfrm>
            <a:off x="5662364" y="1327439"/>
            <a:ext cx="7457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ข้อมูลจังหวัด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443E190-236F-4090-883B-5863CB9E84FE}"/>
              </a:ext>
            </a:extLst>
          </p:cNvPr>
          <p:cNvCxnSpPr>
            <a:cxnSpLocks/>
          </p:cNvCxnSpPr>
          <p:nvPr/>
        </p:nvCxnSpPr>
        <p:spPr>
          <a:xfrm flipV="1">
            <a:off x="5203256" y="297397"/>
            <a:ext cx="1709918" cy="11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999D00D-9D30-4747-A48D-ADE9700263F4}"/>
              </a:ext>
            </a:extLst>
          </p:cNvPr>
          <p:cNvSpPr txBox="1"/>
          <p:nvPr/>
        </p:nvSpPr>
        <p:spPr>
          <a:xfrm>
            <a:off x="5586835" y="359358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5C9E91-2087-43EE-B997-64E309244A3E}"/>
              </a:ext>
            </a:extLst>
          </p:cNvPr>
          <p:cNvGrpSpPr/>
          <p:nvPr/>
        </p:nvGrpSpPr>
        <p:grpSpPr>
          <a:xfrm>
            <a:off x="6828025" y="2730162"/>
            <a:ext cx="2310540" cy="577047"/>
            <a:chOff x="8044650" y="3089432"/>
            <a:chExt cx="2129160" cy="71021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DB9CB26-5A6A-4C12-B246-31DCEC3A4DD2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ข้อมูลรถจักรยานยนต์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24E7EEC-F3AE-435D-9FC9-EC41AE9F0361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30BECE-F0C4-49FD-8C55-422FD3934D73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25014AA-6763-4D2F-9C0C-88E38E070B93}"/>
              </a:ext>
            </a:extLst>
          </p:cNvPr>
          <p:cNvSpPr txBox="1"/>
          <p:nvPr/>
        </p:nvSpPr>
        <p:spPr>
          <a:xfrm>
            <a:off x="6870178" y="2897365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D4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5D471D-0D6B-471B-825F-DE14F54E8C9D}"/>
              </a:ext>
            </a:extLst>
          </p:cNvPr>
          <p:cNvGrpSpPr/>
          <p:nvPr/>
        </p:nvGrpSpPr>
        <p:grpSpPr>
          <a:xfrm>
            <a:off x="3704828" y="3257096"/>
            <a:ext cx="1514753" cy="894426"/>
            <a:chOff x="5530788" y="2405849"/>
            <a:chExt cx="1864311" cy="1100832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5C242E2-12D2-447E-8A53-AFF8B9DBA013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4BC5E43-8061-48FE-9F7C-4BD5173F8EEE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808C44F-FC8C-4C90-A549-6623985DDB64}"/>
              </a:ext>
            </a:extLst>
          </p:cNvPr>
          <p:cNvGrpSpPr/>
          <p:nvPr/>
        </p:nvGrpSpPr>
        <p:grpSpPr>
          <a:xfrm>
            <a:off x="3731326" y="4566055"/>
            <a:ext cx="1514753" cy="894426"/>
            <a:chOff x="5530788" y="2405849"/>
            <a:chExt cx="1864311" cy="1100832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BFA0CE-F26E-482D-B6DA-BBA7DB20DA36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E1A1FAB-3425-4C4C-AF31-EDDF3E6B08A5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10B03C8-970C-4D85-BC33-A4CBF94A05DF}"/>
              </a:ext>
            </a:extLst>
          </p:cNvPr>
          <p:cNvSpPr txBox="1"/>
          <p:nvPr/>
        </p:nvSpPr>
        <p:spPr>
          <a:xfrm>
            <a:off x="4304196" y="3246911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0260874-CBEC-41E9-B59D-521F58B971F1}"/>
              </a:ext>
            </a:extLst>
          </p:cNvPr>
          <p:cNvSpPr txBox="1"/>
          <p:nvPr/>
        </p:nvSpPr>
        <p:spPr>
          <a:xfrm>
            <a:off x="4304196" y="4524915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3A05A86-850F-4950-A939-349F1BCC6681}"/>
              </a:ext>
            </a:extLst>
          </p:cNvPr>
          <p:cNvGrpSpPr/>
          <p:nvPr/>
        </p:nvGrpSpPr>
        <p:grpSpPr>
          <a:xfrm>
            <a:off x="3792177" y="5927501"/>
            <a:ext cx="1514753" cy="894426"/>
            <a:chOff x="5530788" y="2405849"/>
            <a:chExt cx="1864311" cy="1100832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B78F54E6-48E8-4B80-9137-DB15E11BD03C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204A3BD-068A-4856-B3DD-34E762479E00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7EAB8DD-5A81-47E8-B666-0B7D5F5EFF8B}"/>
              </a:ext>
            </a:extLst>
          </p:cNvPr>
          <p:cNvSpPr txBox="1"/>
          <p:nvPr/>
        </p:nvSpPr>
        <p:spPr>
          <a:xfrm>
            <a:off x="4326535" y="5836845"/>
            <a:ext cx="3690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DE91519-E6ED-44B1-A582-94CACE2F9A45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>
            <a:off x="5233388" y="1903659"/>
            <a:ext cx="1607050" cy="301964"/>
          </a:xfrm>
          <a:prstGeom prst="bentConnector3">
            <a:avLst>
              <a:gd name="adj1" fmla="val 5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E631A37-7C42-4D94-974E-07178E462DE8}"/>
              </a:ext>
            </a:extLst>
          </p:cNvPr>
          <p:cNvCxnSpPr>
            <a:cxnSpLocks/>
          </p:cNvCxnSpPr>
          <p:nvPr/>
        </p:nvCxnSpPr>
        <p:spPr>
          <a:xfrm rot="10800000">
            <a:off x="5183479" y="2216930"/>
            <a:ext cx="1644545" cy="637768"/>
          </a:xfrm>
          <a:prstGeom prst="bentConnector3">
            <a:avLst>
              <a:gd name="adj1" fmla="val 744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16021EBA-BF36-45C9-B8DB-32AF3FB2ECAB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5259886" y="2083809"/>
            <a:ext cx="1580550" cy="283836"/>
          </a:xfrm>
          <a:prstGeom prst="bentConnector3">
            <a:avLst>
              <a:gd name="adj1" fmla="val 297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9DC9C70-F501-4E97-A5C2-D2E2C030653F}"/>
              </a:ext>
            </a:extLst>
          </p:cNvPr>
          <p:cNvSpPr txBox="1"/>
          <p:nvPr/>
        </p:nvSpPr>
        <p:spPr>
          <a:xfrm>
            <a:off x="5690224" y="1680268"/>
            <a:ext cx="7569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0031099-5711-4392-892F-D055BB77D6D7}"/>
              </a:ext>
            </a:extLst>
          </p:cNvPr>
          <p:cNvSpPr txBox="1"/>
          <p:nvPr/>
        </p:nvSpPr>
        <p:spPr>
          <a:xfrm>
            <a:off x="8036107" y="3782503"/>
            <a:ext cx="7569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AE14DA6-6DCD-4363-84A4-607FD16E4198}"/>
              </a:ext>
            </a:extLst>
          </p:cNvPr>
          <p:cNvSpPr txBox="1"/>
          <p:nvPr/>
        </p:nvSpPr>
        <p:spPr>
          <a:xfrm>
            <a:off x="5544982" y="2583932"/>
            <a:ext cx="1120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258BA734-8213-452A-8555-29CC67C0C54C}"/>
              </a:ext>
            </a:extLst>
          </p:cNvPr>
          <p:cNvCxnSpPr>
            <a:cxnSpLocks/>
          </p:cNvCxnSpPr>
          <p:nvPr/>
        </p:nvCxnSpPr>
        <p:spPr>
          <a:xfrm>
            <a:off x="5066883" y="2365999"/>
            <a:ext cx="1704627" cy="811340"/>
          </a:xfrm>
          <a:prstGeom prst="bentConnector3">
            <a:avLst>
              <a:gd name="adj1" fmla="val 247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6B9056B-4455-4E26-9002-9EBF8BAD6E9F}"/>
              </a:ext>
            </a:extLst>
          </p:cNvPr>
          <p:cNvSpPr txBox="1"/>
          <p:nvPr/>
        </p:nvSpPr>
        <p:spPr>
          <a:xfrm>
            <a:off x="5532624" y="2935479"/>
            <a:ext cx="1120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523BDD6-7FD5-485D-B34F-4BC09804CD0A}"/>
              </a:ext>
            </a:extLst>
          </p:cNvPr>
          <p:cNvSpPr txBox="1"/>
          <p:nvPr/>
        </p:nvSpPr>
        <p:spPr>
          <a:xfrm>
            <a:off x="3723224" y="3569090"/>
            <a:ext cx="1399742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ระบบขายรถยนต์ และ</a:t>
            </a:r>
          </a:p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จักรยานยนต์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D84860BE-C673-4595-B8FB-96B6EE2F0CA8}"/>
              </a:ext>
            </a:extLst>
          </p:cNvPr>
          <p:cNvCxnSpPr>
            <a:cxnSpLocks/>
          </p:cNvCxnSpPr>
          <p:nvPr/>
        </p:nvCxnSpPr>
        <p:spPr>
          <a:xfrm flipV="1">
            <a:off x="5241463" y="2250552"/>
            <a:ext cx="3538310" cy="1801545"/>
          </a:xfrm>
          <a:prstGeom prst="bentConnector3">
            <a:avLst>
              <a:gd name="adj1" fmla="val 1138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1A80C8BE-6962-4787-8B7E-2CF7E2EA368E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5226265" y="3239766"/>
            <a:ext cx="1818801" cy="193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AD59B43-E70D-4C53-81C7-94CA594252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20975" y="2517265"/>
            <a:ext cx="3595193" cy="1239095"/>
          </a:xfrm>
          <a:prstGeom prst="bentConnector3">
            <a:avLst>
              <a:gd name="adj1" fmla="val -87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8229DC9-4CBE-4A1F-BF96-242F1CFB66A7}"/>
              </a:ext>
            </a:extLst>
          </p:cNvPr>
          <p:cNvCxnSpPr>
            <a:cxnSpLocks/>
            <a:endCxn id="101" idx="3"/>
          </p:cNvCxnSpPr>
          <p:nvPr/>
        </p:nvCxnSpPr>
        <p:spPr>
          <a:xfrm rot="10800000" flipV="1">
            <a:off x="5219582" y="3244007"/>
            <a:ext cx="2105867" cy="460302"/>
          </a:xfrm>
          <a:prstGeom prst="bentConnector3">
            <a:avLst>
              <a:gd name="adj1" fmla="val -1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5B8AA8F-DAD5-4CEC-9A26-24124E656D8B}"/>
              </a:ext>
            </a:extLst>
          </p:cNvPr>
          <p:cNvSpPr txBox="1"/>
          <p:nvPr/>
        </p:nvSpPr>
        <p:spPr>
          <a:xfrm>
            <a:off x="5547822" y="3180974"/>
            <a:ext cx="1120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B337B12-BF01-46B5-B4EA-B89DE18240BB}"/>
              </a:ext>
            </a:extLst>
          </p:cNvPr>
          <p:cNvSpPr txBox="1"/>
          <p:nvPr/>
        </p:nvSpPr>
        <p:spPr>
          <a:xfrm>
            <a:off x="5565315" y="3472254"/>
            <a:ext cx="1120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7F85347-72D8-48D1-8830-83234597D0E1}"/>
              </a:ext>
            </a:extLst>
          </p:cNvPr>
          <p:cNvSpPr txBox="1"/>
          <p:nvPr/>
        </p:nvSpPr>
        <p:spPr>
          <a:xfrm>
            <a:off x="8044630" y="3507269"/>
            <a:ext cx="7569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13A439-0F1C-44CA-87C6-134EEB151C84}"/>
              </a:ext>
            </a:extLst>
          </p:cNvPr>
          <p:cNvSpPr txBox="1"/>
          <p:nvPr/>
        </p:nvSpPr>
        <p:spPr>
          <a:xfrm>
            <a:off x="5836430" y="2153797"/>
            <a:ext cx="7569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5133382-2F1F-4A24-935D-1002B8EFB715}"/>
              </a:ext>
            </a:extLst>
          </p:cNvPr>
          <p:cNvGrpSpPr/>
          <p:nvPr/>
        </p:nvGrpSpPr>
        <p:grpSpPr>
          <a:xfrm>
            <a:off x="6895173" y="4875642"/>
            <a:ext cx="2310707" cy="577047"/>
            <a:chOff x="8044650" y="3089432"/>
            <a:chExt cx="2129160" cy="71021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28BDF60-2876-4A81-8952-F4A9279D950E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CEE832E-2683-43D7-99A5-F13C9A98B1E7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01651CB-FF1B-47AC-922C-C1B0B11286BF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8D90ABBD-F22A-4203-ABD8-50829C638C81}"/>
              </a:ext>
            </a:extLst>
          </p:cNvPr>
          <p:cNvSpPr txBox="1"/>
          <p:nvPr/>
        </p:nvSpPr>
        <p:spPr>
          <a:xfrm>
            <a:off x="6937326" y="5042845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28AC0EC-9586-4DE9-A7E4-944DD6A00723}"/>
              </a:ext>
            </a:extLst>
          </p:cNvPr>
          <p:cNvGrpSpPr/>
          <p:nvPr/>
        </p:nvGrpSpPr>
        <p:grpSpPr>
          <a:xfrm>
            <a:off x="6882762" y="5519470"/>
            <a:ext cx="2310540" cy="577047"/>
            <a:chOff x="8044650" y="3089432"/>
            <a:chExt cx="2129160" cy="710212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F0745F-607D-420D-91A8-50AD899C80B1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ข้อมูลรถจักรยานยนต์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CD4B830-9684-45AA-83AE-56AF6B51BE2B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5718DC7-A69E-4EF4-B54B-4D53CEDCD5D2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44DB2ADE-47C8-4A23-9B11-1374E4FC5921}"/>
              </a:ext>
            </a:extLst>
          </p:cNvPr>
          <p:cNvSpPr txBox="1"/>
          <p:nvPr/>
        </p:nvSpPr>
        <p:spPr>
          <a:xfrm>
            <a:off x="6924915" y="5686673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D4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02F957E-C43A-4CAE-B3D6-FC8D2F39C16B}"/>
              </a:ext>
            </a:extLst>
          </p:cNvPr>
          <p:cNvGrpSpPr/>
          <p:nvPr/>
        </p:nvGrpSpPr>
        <p:grpSpPr>
          <a:xfrm>
            <a:off x="6870178" y="4259916"/>
            <a:ext cx="2310707" cy="577047"/>
            <a:chOff x="8044650" y="3089432"/>
            <a:chExt cx="2129160" cy="710212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23B88A2-AC0F-4E40-BE13-4913DD17ABDA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ข้อมูลลงทะเบียนรถ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A8A75E2-5CEA-4CD5-B116-6EBB847124B7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0A92232-EA76-4F4D-8869-7267B8CDAD83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5B2EE435-F78D-4D3A-BA3B-1813EFDF6A7F}"/>
              </a:ext>
            </a:extLst>
          </p:cNvPr>
          <p:cNvSpPr txBox="1"/>
          <p:nvPr/>
        </p:nvSpPr>
        <p:spPr>
          <a:xfrm>
            <a:off x="6912331" y="4427119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D5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BACA3E6-44EF-4A89-937C-23D2EBDBDB92}"/>
              </a:ext>
            </a:extLst>
          </p:cNvPr>
          <p:cNvSpPr txBox="1"/>
          <p:nvPr/>
        </p:nvSpPr>
        <p:spPr>
          <a:xfrm>
            <a:off x="3704828" y="4869901"/>
            <a:ext cx="1547218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ระบบลงทะเบียน รถยนต์</a:t>
            </a:r>
          </a:p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รถจักรยานยนต์ส่วนตัว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5934FEA-A5CD-49FD-B4BF-A608F1F78A56}"/>
              </a:ext>
            </a:extLst>
          </p:cNvPr>
          <p:cNvCxnSpPr>
            <a:cxnSpLocks/>
          </p:cNvCxnSpPr>
          <p:nvPr/>
        </p:nvCxnSpPr>
        <p:spPr>
          <a:xfrm flipV="1">
            <a:off x="5334806" y="4651156"/>
            <a:ext cx="1560367" cy="206675"/>
          </a:xfrm>
          <a:prstGeom prst="bentConnector3">
            <a:avLst>
              <a:gd name="adj1" fmla="val 904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83C26391-FD83-4976-93A4-E450A6BF6271}"/>
              </a:ext>
            </a:extLst>
          </p:cNvPr>
          <p:cNvCxnSpPr>
            <a:cxnSpLocks/>
            <a:stCxn id="173" idx="1"/>
          </p:cNvCxnSpPr>
          <p:nvPr/>
        </p:nvCxnSpPr>
        <p:spPr>
          <a:xfrm rot="10800000" flipV="1">
            <a:off x="5259886" y="4541226"/>
            <a:ext cx="1610292" cy="228293"/>
          </a:xfrm>
          <a:prstGeom prst="bent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5769FFA2-4E7D-4892-95B3-C39B741F2DF3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5334806" y="5012749"/>
            <a:ext cx="1602520" cy="201297"/>
          </a:xfrm>
          <a:prstGeom prst="bentConnector3">
            <a:avLst>
              <a:gd name="adj1" fmla="val 106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D16D591F-4A98-4404-A8B9-DE2EE943F234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5252046" y="5166136"/>
            <a:ext cx="1616354" cy="465130"/>
          </a:xfrm>
          <a:prstGeom prst="bentConnector3">
            <a:avLst>
              <a:gd name="adj1" fmla="val 98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F590CA1-06E4-4C3D-B772-C1CE67D6B3A6}"/>
              </a:ext>
            </a:extLst>
          </p:cNvPr>
          <p:cNvSpPr txBox="1"/>
          <p:nvPr/>
        </p:nvSpPr>
        <p:spPr>
          <a:xfrm>
            <a:off x="5573683" y="5399637"/>
            <a:ext cx="1120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02AE87-51E6-444D-A078-DF5F7050A747}"/>
              </a:ext>
            </a:extLst>
          </p:cNvPr>
          <p:cNvSpPr txBox="1"/>
          <p:nvPr/>
        </p:nvSpPr>
        <p:spPr>
          <a:xfrm>
            <a:off x="5686562" y="4959132"/>
            <a:ext cx="7569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97FB453-F48C-4609-A734-B5737C247F16}"/>
              </a:ext>
            </a:extLst>
          </p:cNvPr>
          <p:cNvSpPr txBox="1"/>
          <p:nvPr/>
        </p:nvSpPr>
        <p:spPr>
          <a:xfrm>
            <a:off x="5554265" y="4244985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ข้อมูลลงทะเบียนรถ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588FF38-185E-4C6F-B270-A61A9227B49C}"/>
              </a:ext>
            </a:extLst>
          </p:cNvPr>
          <p:cNvSpPr txBox="1"/>
          <p:nvPr/>
        </p:nvSpPr>
        <p:spPr>
          <a:xfrm>
            <a:off x="5545219" y="4581292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ข้อมูลลงทะเบียนรถ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E1F6E490-C507-40E3-9518-B25C12C36C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7125" y="5297220"/>
            <a:ext cx="3468996" cy="882025"/>
          </a:xfrm>
          <a:prstGeom prst="bentConnector3">
            <a:avLst>
              <a:gd name="adj1" fmla="val -12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7072A8F0-FB6C-4A20-83CB-57A7F8E036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0579" y="5873572"/>
            <a:ext cx="1610292" cy="228293"/>
          </a:xfrm>
          <a:prstGeom prst="bent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BCBE3F53-4B38-4F82-8FF7-8B3700FA5923}"/>
              </a:ext>
            </a:extLst>
          </p:cNvPr>
          <p:cNvSpPr txBox="1"/>
          <p:nvPr/>
        </p:nvSpPr>
        <p:spPr>
          <a:xfrm>
            <a:off x="5642576" y="5624557"/>
            <a:ext cx="1120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637BD15-5868-4ECC-A09D-5D569A56043D}"/>
              </a:ext>
            </a:extLst>
          </p:cNvPr>
          <p:cNvSpPr txBox="1"/>
          <p:nvPr/>
        </p:nvSpPr>
        <p:spPr>
          <a:xfrm>
            <a:off x="5686562" y="5946036"/>
            <a:ext cx="7569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FC5DE0E-4075-4816-81A8-F78DE72A96AD}"/>
              </a:ext>
            </a:extLst>
          </p:cNvPr>
          <p:cNvGrpSpPr/>
          <p:nvPr/>
        </p:nvGrpSpPr>
        <p:grpSpPr>
          <a:xfrm>
            <a:off x="6912331" y="6295658"/>
            <a:ext cx="2310707" cy="577047"/>
            <a:chOff x="8044650" y="3089432"/>
            <a:chExt cx="2129160" cy="710212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D2E577E-09B8-44D4-B977-C2C4F6B00B39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95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ข้อมูลสิ่งที่อยากได้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0BFC361-7284-4187-AE9B-17CBD7900FE5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4AB5B26-0175-47BB-8529-798587872532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/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82E095D5-B740-4DDC-B841-DA8FF9F5FDA8}"/>
              </a:ext>
            </a:extLst>
          </p:cNvPr>
          <p:cNvSpPr txBox="1"/>
          <p:nvPr/>
        </p:nvSpPr>
        <p:spPr>
          <a:xfrm>
            <a:off x="6954484" y="6462861"/>
            <a:ext cx="3497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D6</a:t>
            </a:r>
            <a:endParaRPr lang="th-TH" sz="1625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5353740-7453-42CD-805D-3B25B7BF726E}"/>
              </a:ext>
            </a:extLst>
          </p:cNvPr>
          <p:cNvSpPr txBox="1"/>
          <p:nvPr/>
        </p:nvSpPr>
        <p:spPr>
          <a:xfrm>
            <a:off x="3924181" y="6291660"/>
            <a:ext cx="117371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25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ระบบสิ่งที่อยากได้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CA8F4A73-A034-4B6B-880F-2BF7525A5BBC}"/>
              </a:ext>
            </a:extLst>
          </p:cNvPr>
          <p:cNvCxnSpPr>
            <a:cxnSpLocks/>
          </p:cNvCxnSpPr>
          <p:nvPr/>
        </p:nvCxnSpPr>
        <p:spPr>
          <a:xfrm flipV="1">
            <a:off x="5335580" y="6525561"/>
            <a:ext cx="1560367" cy="206675"/>
          </a:xfrm>
          <a:prstGeom prst="bentConnector3">
            <a:avLst>
              <a:gd name="adj1" fmla="val 904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EC67EB88-E49A-4A40-95AA-17A5B352E2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9885" y="6441185"/>
            <a:ext cx="1610292" cy="228293"/>
          </a:xfrm>
          <a:prstGeom prst="bent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BE10A06B-8FE3-4B05-9F38-CBA76DB7B976}"/>
              </a:ext>
            </a:extLst>
          </p:cNvPr>
          <p:cNvSpPr txBox="1"/>
          <p:nvPr/>
        </p:nvSpPr>
        <p:spPr>
          <a:xfrm>
            <a:off x="5568910" y="6231347"/>
            <a:ext cx="10134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ข้อมูลสิ่งที่อยากได้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661086C-905F-49B2-AD64-79DD303EABF4}"/>
              </a:ext>
            </a:extLst>
          </p:cNvPr>
          <p:cNvSpPr txBox="1"/>
          <p:nvPr/>
        </p:nvSpPr>
        <p:spPr>
          <a:xfrm>
            <a:off x="5532527" y="6517981"/>
            <a:ext cx="10134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ข้อมูลสิ่งที่อยากได้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63FE3F2-577D-40C6-BA6D-7BB56F7F6050}"/>
              </a:ext>
            </a:extLst>
          </p:cNvPr>
          <p:cNvSpPr/>
          <p:nvPr/>
        </p:nvSpPr>
        <p:spPr>
          <a:xfrm>
            <a:off x="1212304" y="4847944"/>
            <a:ext cx="1247868" cy="43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95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79BF4FA4-7313-4280-BB18-EC00D6197760}"/>
              </a:ext>
            </a:extLst>
          </p:cNvPr>
          <p:cNvCxnSpPr>
            <a:cxnSpLocks/>
          </p:cNvCxnSpPr>
          <p:nvPr/>
        </p:nvCxnSpPr>
        <p:spPr>
          <a:xfrm flipV="1">
            <a:off x="1609344" y="3571646"/>
            <a:ext cx="2090398" cy="1295670"/>
          </a:xfrm>
          <a:prstGeom prst="bentConnector3">
            <a:avLst>
              <a:gd name="adj1" fmla="val 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1D586A4C-A3FD-4BFF-946F-966D89DA3082}"/>
              </a:ext>
            </a:extLst>
          </p:cNvPr>
          <p:cNvCxnSpPr>
            <a:cxnSpLocks/>
          </p:cNvCxnSpPr>
          <p:nvPr/>
        </p:nvCxnSpPr>
        <p:spPr>
          <a:xfrm flipV="1">
            <a:off x="2478311" y="4873680"/>
            <a:ext cx="1253014" cy="24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23FDE4C6-15C0-40C6-8F07-EC0A0404F51C}"/>
              </a:ext>
            </a:extLst>
          </p:cNvPr>
          <p:cNvCxnSpPr>
            <a:cxnSpLocks/>
          </p:cNvCxnSpPr>
          <p:nvPr/>
        </p:nvCxnSpPr>
        <p:spPr>
          <a:xfrm>
            <a:off x="1645496" y="5289719"/>
            <a:ext cx="2118031" cy="1339179"/>
          </a:xfrm>
          <a:prstGeom prst="bentConnector3">
            <a:avLst>
              <a:gd name="adj1" fmla="val -5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D95D940B-8114-447B-B2B2-BA360D2B5CC7}"/>
              </a:ext>
            </a:extLst>
          </p:cNvPr>
          <p:cNvCxnSpPr>
            <a:cxnSpLocks/>
            <a:stCxn id="135" idx="1"/>
            <a:endCxn id="231" idx="0"/>
          </p:cNvCxnSpPr>
          <p:nvPr/>
        </p:nvCxnSpPr>
        <p:spPr>
          <a:xfrm rot="10800000" flipV="1">
            <a:off x="1836238" y="3865324"/>
            <a:ext cx="1886986" cy="982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EDBAC403-5EF6-443F-BB5E-3A505399C7B5}"/>
              </a:ext>
            </a:extLst>
          </p:cNvPr>
          <p:cNvCxnSpPr>
            <a:cxnSpLocks/>
            <a:stCxn id="109" idx="1"/>
            <a:endCxn id="231" idx="2"/>
          </p:cNvCxnSpPr>
          <p:nvPr/>
        </p:nvCxnSpPr>
        <p:spPr>
          <a:xfrm rot="10800000">
            <a:off x="1836239" y="5280732"/>
            <a:ext cx="1955939" cy="1093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94C17FC3-A098-41C1-844A-FD14C7D45B3D}"/>
              </a:ext>
            </a:extLst>
          </p:cNvPr>
          <p:cNvCxnSpPr>
            <a:cxnSpLocks/>
            <a:stCxn id="177" idx="1"/>
          </p:cNvCxnSpPr>
          <p:nvPr/>
        </p:nvCxnSpPr>
        <p:spPr>
          <a:xfrm rot="10800000" flipV="1">
            <a:off x="2532588" y="5166136"/>
            <a:ext cx="1172240" cy="28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2BB5C50-887F-4E6C-8BD6-4BC2CA19CA2F}"/>
              </a:ext>
            </a:extLst>
          </p:cNvPr>
          <p:cNvSpPr txBox="1"/>
          <p:nvPr/>
        </p:nvSpPr>
        <p:spPr>
          <a:xfrm>
            <a:off x="2348462" y="3317462"/>
            <a:ext cx="5581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16A550B-9EF9-4B07-859E-DF242B68BFA2}"/>
              </a:ext>
            </a:extLst>
          </p:cNvPr>
          <p:cNvSpPr txBox="1"/>
          <p:nvPr/>
        </p:nvSpPr>
        <p:spPr>
          <a:xfrm>
            <a:off x="2200215" y="3644938"/>
            <a:ext cx="7761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ผลการขายรถ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EC0BD-BD0B-4AEF-A6B1-349098C1E260}"/>
              </a:ext>
            </a:extLst>
          </p:cNvPr>
          <p:cNvSpPr txBox="1"/>
          <p:nvPr/>
        </p:nvSpPr>
        <p:spPr>
          <a:xfrm>
            <a:off x="2518911" y="4611162"/>
            <a:ext cx="8707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ข้อมูลรถส่วนตัว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F52A01C-ACF2-4FEF-B346-466C1C67E37A}"/>
              </a:ext>
            </a:extLst>
          </p:cNvPr>
          <p:cNvSpPr txBox="1"/>
          <p:nvPr/>
        </p:nvSpPr>
        <p:spPr>
          <a:xfrm>
            <a:off x="2420842" y="4951092"/>
            <a:ext cx="13949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ผลการลงทะเบียนรถส่วนตัว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FEEEE65-8111-4C20-B58C-E9C8EC807D03}"/>
              </a:ext>
            </a:extLst>
          </p:cNvPr>
          <p:cNvSpPr txBox="1"/>
          <p:nvPr/>
        </p:nvSpPr>
        <p:spPr>
          <a:xfrm>
            <a:off x="2319618" y="6116158"/>
            <a:ext cx="9781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93F14AD-EC42-4121-8D12-0671620603CB}"/>
              </a:ext>
            </a:extLst>
          </p:cNvPr>
          <p:cNvSpPr txBox="1"/>
          <p:nvPr/>
        </p:nvSpPr>
        <p:spPr>
          <a:xfrm>
            <a:off x="2305202" y="6379367"/>
            <a:ext cx="9781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3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</p:spTree>
    <p:extLst>
      <p:ext uri="{BB962C8B-B14F-4D97-AF65-F5344CB8AC3E}">
        <p14:creationId xmlns:p14="http://schemas.microsoft.com/office/powerpoint/2010/main" val="201758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351</Words>
  <Application>Microsoft Office PowerPoint</Application>
  <PresentationFormat>A4 Paper (210x297 mm)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nytop.jirawat@hotmail.com</dc:creator>
  <cp:lastModifiedBy>nytop.jirawat@hotmail.com</cp:lastModifiedBy>
  <cp:revision>9</cp:revision>
  <dcterms:created xsi:type="dcterms:W3CDTF">2021-04-24T12:38:57Z</dcterms:created>
  <dcterms:modified xsi:type="dcterms:W3CDTF">2021-04-24T13:45:36Z</dcterms:modified>
</cp:coreProperties>
</file>