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3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54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9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74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9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60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01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553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735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8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2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C3CC-C509-48E6-9AAE-D70A18B8C2AC}" type="datetimeFigureOut">
              <a:rPr lang="th-TH" smtClean="0"/>
              <a:t>23/04/64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368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D42ED83C-B13E-42DB-9352-E5CAB3D641C2}"/>
              </a:ext>
            </a:extLst>
          </p:cNvPr>
          <p:cNvSpPr/>
          <p:nvPr/>
        </p:nvSpPr>
        <p:spPr>
          <a:xfrm>
            <a:off x="2534878" y="210164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ข้าวหลามตัด 4">
            <a:extLst>
              <a:ext uri="{FF2B5EF4-FFF2-40B4-BE49-F238E27FC236}">
                <a16:creationId xmlns:a16="http://schemas.microsoft.com/office/drawing/2014/main" id="{B67CD088-30F3-46CC-B0DB-293495CEC957}"/>
              </a:ext>
            </a:extLst>
          </p:cNvPr>
          <p:cNvSpPr/>
          <p:nvPr/>
        </p:nvSpPr>
        <p:spPr>
          <a:xfrm>
            <a:off x="2087817" y="1402853"/>
            <a:ext cx="2682364" cy="1165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เลือกการสมัครสมาชิก</a:t>
            </a: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135D2E72-1209-4B22-AF2F-CC195FA1BC4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428999" y="767157"/>
            <a:ext cx="1" cy="6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สี่เหลี่ยมด้านขนาน 9">
            <a:extLst>
              <a:ext uri="{FF2B5EF4-FFF2-40B4-BE49-F238E27FC236}">
                <a16:creationId xmlns:a16="http://schemas.microsoft.com/office/drawing/2014/main" id="{AC4AAFC9-B7CD-40D1-A5DC-E8DC0BF7388A}"/>
              </a:ext>
            </a:extLst>
          </p:cNvPr>
          <p:cNvSpPr/>
          <p:nvPr/>
        </p:nvSpPr>
        <p:spPr>
          <a:xfrm>
            <a:off x="250723" y="3203841"/>
            <a:ext cx="244823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กรอกรายละเอียดการสมัครสมาชิก</a:t>
            </a:r>
          </a:p>
        </p:txBody>
      </p:sp>
      <p:cxnSp>
        <p:nvCxnSpPr>
          <p:cNvPr id="15" name="ตัวเชื่อมต่อ: หักมุม 14">
            <a:extLst>
              <a:ext uri="{FF2B5EF4-FFF2-40B4-BE49-F238E27FC236}">
                <a16:creationId xmlns:a16="http://schemas.microsoft.com/office/drawing/2014/main" id="{000897D6-8B27-46BF-AFA4-47959284AA0E}"/>
              </a:ext>
            </a:extLst>
          </p:cNvPr>
          <p:cNvCxnSpPr>
            <a:stCxn id="5" idx="1"/>
            <a:endCxn id="10" idx="0"/>
          </p:cNvCxnSpPr>
          <p:nvPr/>
        </p:nvCxnSpPr>
        <p:spPr>
          <a:xfrm rot="10800000" flipV="1">
            <a:off x="1474839" y="1985499"/>
            <a:ext cx="612978" cy="1218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FF7B624E-1989-470D-B2EE-E996233160FE}"/>
              </a:ext>
            </a:extLst>
          </p:cNvPr>
          <p:cNvSpPr/>
          <p:nvPr/>
        </p:nvSpPr>
        <p:spPr>
          <a:xfrm>
            <a:off x="4323121" y="3129523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สมัครสมาชิกหรือเข้าสู่ระบบผ่านโซเชียล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ตัวเชื่อมต่อ: หักมุม 17">
            <a:extLst>
              <a:ext uri="{FF2B5EF4-FFF2-40B4-BE49-F238E27FC236}">
                <a16:creationId xmlns:a16="http://schemas.microsoft.com/office/drawing/2014/main" id="{10F63B86-0D42-4605-93BC-54EF7CE1B2C8}"/>
              </a:ext>
            </a:extLst>
          </p:cNvPr>
          <p:cNvCxnSpPr>
            <a:stCxn id="5" idx="3"/>
            <a:endCxn id="16" idx="0"/>
          </p:cNvCxnSpPr>
          <p:nvPr/>
        </p:nvCxnSpPr>
        <p:spPr>
          <a:xfrm>
            <a:off x="4770181" y="1985499"/>
            <a:ext cx="592701" cy="114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สี่เหลี่ยมด้านขนาน 18">
            <a:extLst>
              <a:ext uri="{FF2B5EF4-FFF2-40B4-BE49-F238E27FC236}">
                <a16:creationId xmlns:a16="http://schemas.microsoft.com/office/drawing/2014/main" id="{08F1D5C1-DBC5-48B7-84A5-79C7FF234E01}"/>
              </a:ext>
            </a:extLst>
          </p:cNvPr>
          <p:cNvSpPr/>
          <p:nvPr/>
        </p:nvSpPr>
        <p:spPr>
          <a:xfrm>
            <a:off x="1891941" y="5640477"/>
            <a:ext cx="3074116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</a:t>
            </a:r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EF53853A-0D27-4A0B-8220-6FDA8BA5D698}"/>
              </a:ext>
            </a:extLst>
          </p:cNvPr>
          <p:cNvSpPr/>
          <p:nvPr/>
        </p:nvSpPr>
        <p:spPr>
          <a:xfrm>
            <a:off x="3200399" y="460887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ตัวเชื่อมต่อ: หักมุม 21">
            <a:extLst>
              <a:ext uri="{FF2B5EF4-FFF2-40B4-BE49-F238E27FC236}">
                <a16:creationId xmlns:a16="http://schemas.microsoft.com/office/drawing/2014/main" id="{5FCD045B-3050-4B78-BE4D-CAC7FB388E0E}"/>
              </a:ext>
            </a:extLst>
          </p:cNvPr>
          <p:cNvCxnSpPr>
            <a:stCxn id="10" idx="4"/>
            <a:endCxn id="20" idx="2"/>
          </p:cNvCxnSpPr>
          <p:nvPr/>
        </p:nvCxnSpPr>
        <p:spPr>
          <a:xfrm rot="16200000" flipH="1">
            <a:off x="1916715" y="3553786"/>
            <a:ext cx="841809" cy="1725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0DA6A614-A16A-4C35-B758-D7D84DD82735}"/>
              </a:ext>
            </a:extLst>
          </p:cNvPr>
          <p:cNvCxnSpPr>
            <a:stCxn id="16" idx="2"/>
            <a:endCxn id="20" idx="6"/>
          </p:cNvCxnSpPr>
          <p:nvPr/>
        </p:nvCxnSpPr>
        <p:spPr>
          <a:xfrm rot="5400000">
            <a:off x="4126495" y="3601084"/>
            <a:ext cx="767492" cy="1705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47877AF8-6DEC-42A5-B230-26651A630C0B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>
            <a:off x="3428999" y="5066071"/>
            <a:ext cx="0" cy="5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สี่เหลี่ยมด้านขนาน 26">
            <a:extLst>
              <a:ext uri="{FF2B5EF4-FFF2-40B4-BE49-F238E27FC236}">
                <a16:creationId xmlns:a16="http://schemas.microsoft.com/office/drawing/2014/main" id="{0815FCDC-97E0-4230-929F-3B695DD0251D}"/>
              </a:ext>
            </a:extLst>
          </p:cNvPr>
          <p:cNvSpPr/>
          <p:nvPr/>
        </p:nvSpPr>
        <p:spPr>
          <a:xfrm>
            <a:off x="1753443" y="7235303"/>
            <a:ext cx="335111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แสดงหน้าจอที่เข้าสู่ระบบแล้ว</a:t>
            </a: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17643F95-CB40-4FA7-B02F-4C9748FF8D84}"/>
              </a:ext>
            </a:extLst>
          </p:cNvPr>
          <p:cNvCxnSpPr>
            <a:stCxn id="19" idx="4"/>
            <a:endCxn id="27" idx="0"/>
          </p:cNvCxnSpPr>
          <p:nvPr/>
        </p:nvCxnSpPr>
        <p:spPr>
          <a:xfrm>
            <a:off x="3428999" y="6432298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วงรี 30">
            <a:extLst>
              <a:ext uri="{FF2B5EF4-FFF2-40B4-BE49-F238E27FC236}">
                <a16:creationId xmlns:a16="http://schemas.microsoft.com/office/drawing/2014/main" id="{BAD84185-8A00-4A2B-8B8F-490B1267CACB}"/>
              </a:ext>
            </a:extLst>
          </p:cNvPr>
          <p:cNvSpPr/>
          <p:nvPr/>
        </p:nvSpPr>
        <p:spPr>
          <a:xfrm>
            <a:off x="2534877" y="8830129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</a:p>
        </p:txBody>
      </p:sp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CEB3783A-0AF2-4EF5-8DFC-315DF5759102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3428999" y="8027124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0597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30</Words>
  <Application>Microsoft Office PowerPoint</Application>
  <PresentationFormat>แบบจอกว้าง</PresentationFormat>
  <Paragraphs>7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ธนวัฒน์ ตุงคโสภา</dc:creator>
  <cp:lastModifiedBy>ธนวัฒน์ ตุงคโสภา</cp:lastModifiedBy>
  <cp:revision>3</cp:revision>
  <dcterms:created xsi:type="dcterms:W3CDTF">2021-04-23T15:59:13Z</dcterms:created>
  <dcterms:modified xsi:type="dcterms:W3CDTF">2021-04-23T16:20:28Z</dcterms:modified>
</cp:coreProperties>
</file>