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D73F-F11A-4F0B-B634-C87CD73BF4F6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C0843-1792-4667-BCDF-E4CE2EAB860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18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C0843-1792-4667-BCDF-E4CE2EAB860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59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C9D458-E4C1-4898-ACF4-94C73056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E12DB6E-36F7-428D-B637-75527CA5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014B8C-FCAB-42EC-B6FF-D0919DA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8CE65-BA7B-4DC9-940E-0D011F8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466A82-BA15-4512-9082-469D451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6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2E2126-F7CC-46D7-9E66-9368A25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A5918A-670C-46C4-AFD2-26334CB0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C29E10-B3F3-4CFD-B395-47AB1B7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27D7E3-5D46-443A-B241-14E42D9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DBA85C-5662-408E-BC62-AE442EB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8163FC-42B3-4CF8-AAD1-D0004475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6EC3C07-77A3-4495-BBB9-55B3DF9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3DB2C0-B752-4D67-BE11-89F31CC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86BD4A-5B4B-4E9C-A9A1-68A2AB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1A3FD8-B0EB-477B-8D5A-AE9005F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A6F47-5A20-4DF2-9080-207D7BF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642EB4-5C3B-41AB-81CC-57B9C290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3C27E8-2CBB-435B-8B80-A7C4B3C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0F1BC1-4876-4EB5-95EB-D680466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7CA3A9-B6C2-4DD8-A663-BD7D30C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4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5258B0-D4DD-4E2A-B766-EA2E95C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5C5024-B33B-498B-AAAD-57FBE091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07F422-0260-48A3-92A0-1694EEB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ADD9B3-856F-46A0-A8C3-62F8D65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13DC2-60EC-4AB6-A5E9-DC3D31C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6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E2497F-4321-4A55-AF4B-9F4343C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C0337D-1658-44BA-AA4F-BD51A14A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D49AB2-DE4A-49D9-960B-7B521B6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EA3812-D007-4483-93F1-58420869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61C9CD3-ED84-4E18-B2D5-DDDA677B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B7F5B89-DAD0-40D1-8959-0DBFCC5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7A1D2-765B-440D-BBFA-B345A62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CC0CA1-BEBA-471D-A21E-6DE6794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4760E9B-CD03-4CE4-88BC-9FDDB9EA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92CA6D6-8C09-4A75-954A-F040E376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DCDA55-31E2-4B73-920D-1D07DE6F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6D9D038-F76E-46A9-BAA7-761316E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CF7200B-DB16-423B-AF60-1407E1D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34206F-2B30-4B16-BF99-D4DCD22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CAE28-370B-4E36-9A12-C561C8D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A754FA7-E3AC-485B-96B0-A31F6A1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29BCDE9-2254-4223-AAA4-1491F82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6995BF2-24F5-4286-AD5D-73397DB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7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170EF79-3B0E-4781-9A06-28A3CFC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AC72B65-C202-4FD7-8852-616ED4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5CD15D2-893F-428B-98F6-9430F77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2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98D02D-DF13-4335-8C6B-777533F2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3EB053-26FA-4BE6-ABFB-5E511196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C29711-7F57-4CF2-9C15-5360EDED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AF909F0-407E-4CC2-A52A-D4946D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96ED2-97CD-48FF-AC8D-C569CD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44DCE5-0F60-466C-AA8A-14219B5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55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028F6B-87CD-44DE-A6A3-2B5D6AF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D20843-F0C0-427A-8E44-29131D30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6912CB0-2862-4009-99AB-4027D4C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27D6638-8232-42BE-A44D-17816386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521C76-5E20-45E1-8892-018595C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8465F2-913D-4B15-BC35-CB03AF2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6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FB3642-9C03-42DD-8ED9-009104C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702317-A7BF-49D8-AEA7-49A35586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7B12AF-A226-4C9A-B6FB-B2DA5C0A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03AD-6088-48D0-B3A6-98F41D65883F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9D3C58-8922-4591-9545-1200D68F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F785DB-642A-431C-AE92-0CB59B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EAB15C2-6526-4918-ACC5-EDA8A3B42FC5}"/>
              </a:ext>
            </a:extLst>
          </p:cNvPr>
          <p:cNvGrpSpPr/>
          <p:nvPr/>
        </p:nvGrpSpPr>
        <p:grpSpPr>
          <a:xfrm>
            <a:off x="2267260" y="2643447"/>
            <a:ext cx="603050" cy="712323"/>
            <a:chOff x="2358700" y="3080170"/>
            <a:chExt cx="603050" cy="712323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A60E854-7A2F-4DE1-9FD7-895E7D07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810" y="3080170"/>
              <a:ext cx="348830" cy="348830"/>
            </a:xfrm>
            <a:prstGeom prst="rect">
              <a:avLst/>
            </a:prstGeom>
          </p:spPr>
        </p:pic>
        <p:sp>
          <p:nvSpPr>
            <p:cNvPr id="6" name="กล่องข้อความ 5">
              <a:extLst>
                <a:ext uri="{FF2B5EF4-FFF2-40B4-BE49-F238E27FC236}">
                  <a16:creationId xmlns:a16="http://schemas.microsoft.com/office/drawing/2014/main" id="{4E0AE142-7372-4762-A383-7C458C645F9C}"/>
                </a:ext>
              </a:extLst>
            </p:cNvPr>
            <p:cNvSpPr txBox="1"/>
            <p:nvPr/>
          </p:nvSpPr>
          <p:spPr>
            <a:xfrm>
              <a:off x="2358700" y="3453939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ผู้ใช้งาน</a:t>
              </a:r>
            </a:p>
          </p:txBody>
        </p:sp>
      </p:grp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383A0B-9276-4ADE-A9A1-6D42DB8FC9C7}"/>
              </a:ext>
            </a:extLst>
          </p:cNvPr>
          <p:cNvSpPr/>
          <p:nvPr/>
        </p:nvSpPr>
        <p:spPr>
          <a:xfrm>
            <a:off x="3707477" y="1080655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สมัครสมาชิกได้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3D3E38A-65F3-411C-A06F-44BB39C7B8AF}"/>
              </a:ext>
            </a:extLst>
          </p:cNvPr>
          <p:cNvSpPr/>
          <p:nvPr/>
        </p:nvSpPr>
        <p:spPr>
          <a:xfrm>
            <a:off x="3707477" y="1540626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เข้าสู่ระบบได้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94AC0CA-97FB-40ED-81DD-CE7BE233C082}"/>
              </a:ext>
            </a:extLst>
          </p:cNvPr>
          <p:cNvSpPr/>
          <p:nvPr/>
        </p:nvSpPr>
        <p:spPr>
          <a:xfrm>
            <a:off x="3707477" y="200059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ค้นหารถยนต์และรถจักรยานยนต์ได้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81EF6C0-8F58-4593-8152-A3C643F4F41A}"/>
              </a:ext>
            </a:extLst>
          </p:cNvPr>
          <p:cNvSpPr/>
          <p:nvPr/>
        </p:nvSpPr>
        <p:spPr>
          <a:xfrm>
            <a:off x="3707477" y="2730732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ลงขายรถยนต์และรถจักรยานยนต์ได้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2BBE699E-E949-41FA-9A93-F8CE499228EA}"/>
              </a:ext>
            </a:extLst>
          </p:cNvPr>
          <p:cNvSpPr/>
          <p:nvPr/>
        </p:nvSpPr>
        <p:spPr>
          <a:xfrm>
            <a:off x="3707477" y="346086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แก้ไข ตรวจสอบ </a:t>
            </a:r>
          </a:p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รถของตนเองได้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8B886F5-3FCE-4602-8E0F-B10FBD90722C}"/>
              </a:ext>
            </a:extLst>
          </p:cNvPr>
          <p:cNvSpPr/>
          <p:nvPr/>
        </p:nvSpPr>
        <p:spPr>
          <a:xfrm>
            <a:off x="3707477" y="4283829"/>
            <a:ext cx="2111432" cy="429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สิ่งที่อยากได้ได้</a:t>
            </a: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8F8F9190-B899-40DF-B830-62FF3873B484}"/>
              </a:ext>
            </a:extLst>
          </p:cNvPr>
          <p:cNvCxnSpPr/>
          <p:nvPr/>
        </p:nvCxnSpPr>
        <p:spPr>
          <a:xfrm flipV="1">
            <a:off x="2934393" y="1263535"/>
            <a:ext cx="665018" cy="17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5B819A0D-29AC-4F1F-93E0-9068F80F3925}"/>
              </a:ext>
            </a:extLst>
          </p:cNvPr>
          <p:cNvCxnSpPr/>
          <p:nvPr/>
        </p:nvCxnSpPr>
        <p:spPr>
          <a:xfrm flipV="1">
            <a:off x="2956385" y="1906386"/>
            <a:ext cx="623982" cy="10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8A8A8DD-527B-49A5-9498-755D2C3327FF}"/>
              </a:ext>
            </a:extLst>
          </p:cNvPr>
          <p:cNvCxnSpPr/>
          <p:nvPr/>
        </p:nvCxnSpPr>
        <p:spPr>
          <a:xfrm flipV="1">
            <a:off x="2976903" y="2410691"/>
            <a:ext cx="603464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C682C87C-350F-4EFF-B86F-F9C721F3C302}"/>
              </a:ext>
            </a:extLst>
          </p:cNvPr>
          <p:cNvCxnSpPr/>
          <p:nvPr/>
        </p:nvCxnSpPr>
        <p:spPr>
          <a:xfrm>
            <a:off x="2987162" y="2984269"/>
            <a:ext cx="61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8980915-4672-47D4-9BAD-6C4A31873174}"/>
              </a:ext>
            </a:extLst>
          </p:cNvPr>
          <p:cNvCxnSpPr/>
          <p:nvPr/>
        </p:nvCxnSpPr>
        <p:spPr>
          <a:xfrm>
            <a:off x="2956385" y="2992277"/>
            <a:ext cx="643026" cy="7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D0DBBC1E-664F-47ED-B6CF-E43B166EBA71}"/>
              </a:ext>
            </a:extLst>
          </p:cNvPr>
          <p:cNvCxnSpPr>
            <a:cxnSpLocks/>
          </p:cNvCxnSpPr>
          <p:nvPr/>
        </p:nvCxnSpPr>
        <p:spPr>
          <a:xfrm>
            <a:off x="2934393" y="2984269"/>
            <a:ext cx="645974" cy="15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11784A9-68D7-48DF-805A-5B5381B472E2}"/>
              </a:ext>
            </a:extLst>
          </p:cNvPr>
          <p:cNvGrpSpPr/>
          <p:nvPr/>
        </p:nvGrpSpPr>
        <p:grpSpPr>
          <a:xfrm>
            <a:off x="1319645" y="2867890"/>
            <a:ext cx="1984663" cy="1429205"/>
            <a:chOff x="1652155" y="3090840"/>
            <a:chExt cx="1984663" cy="14292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F86AE1-2C79-4056-AA19-7127CD2A33EB}"/>
                </a:ext>
              </a:extLst>
            </p:cNvPr>
            <p:cNvGrpSpPr/>
            <p:nvPr/>
          </p:nvGrpSpPr>
          <p:grpSpPr>
            <a:xfrm>
              <a:off x="1652155" y="3090840"/>
              <a:ext cx="1984663" cy="1429205"/>
              <a:chOff x="1652155" y="3090840"/>
              <a:chExt cx="1984663" cy="14292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B227C-03B7-445A-B095-214DBCFB0058}"/>
                  </a:ext>
                </a:extLst>
              </p:cNvPr>
              <p:cNvSpPr/>
              <p:nvPr/>
            </p:nvSpPr>
            <p:spPr>
              <a:xfrm>
                <a:off x="1652155" y="3106882"/>
                <a:ext cx="1984663" cy="141316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6998C16-AC35-4D9A-9E28-A6087CA490EF}"/>
                  </a:ext>
                </a:extLst>
              </p:cNvPr>
              <p:cNvCxnSpPr/>
              <p:nvPr/>
            </p:nvCxnSpPr>
            <p:spPr>
              <a:xfrm>
                <a:off x="1652155" y="3397828"/>
                <a:ext cx="19846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3E02B-1991-47DD-ACDD-7C8A102767A9}"/>
                  </a:ext>
                </a:extLst>
              </p:cNvPr>
              <p:cNvSpPr txBox="1"/>
              <p:nvPr/>
            </p:nvSpPr>
            <p:spPr>
              <a:xfrm>
                <a:off x="2510475" y="3090840"/>
                <a:ext cx="268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762D30-99E5-47E4-AA5C-20F51A50AA4A}"/>
                </a:ext>
              </a:extLst>
            </p:cNvPr>
            <p:cNvSpPr txBox="1"/>
            <p:nvPr/>
          </p:nvSpPr>
          <p:spPr>
            <a:xfrm>
              <a:off x="1735691" y="3635771"/>
              <a:ext cx="1859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8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ระบบการให้บริการด้านยานพาหนะแบบครบวงจร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38A1A-7E84-488C-8BE1-5E27804A9F72}"/>
              </a:ext>
            </a:extLst>
          </p:cNvPr>
          <p:cNvSpPr/>
          <p:nvPr/>
        </p:nvSpPr>
        <p:spPr>
          <a:xfrm>
            <a:off x="8198428" y="3311144"/>
            <a:ext cx="1288472" cy="542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28672E-50F3-455B-B241-06ADD366A2ED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16200000" flipH="1">
            <a:off x="5355693" y="-175827"/>
            <a:ext cx="443254" cy="6530688"/>
          </a:xfrm>
          <a:prstGeom prst="bentConnector3">
            <a:avLst>
              <a:gd name="adj1" fmla="val -328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4607D5-F801-4172-935A-4599F9840FF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5400000">
            <a:off x="5355695" y="810125"/>
            <a:ext cx="443253" cy="6530687"/>
          </a:xfrm>
          <a:prstGeom prst="bentConnector3">
            <a:avLst>
              <a:gd name="adj1" fmla="val 3555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3A3943-177D-4827-91DE-C7B540A6A3CF}"/>
              </a:ext>
            </a:extLst>
          </p:cNvPr>
          <p:cNvSpPr txBox="1"/>
          <p:nvPr/>
        </p:nvSpPr>
        <p:spPr>
          <a:xfrm>
            <a:off x="7246153" y="4199507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ข้อมูลรถที่อยากได้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2EEF2-74F6-4C2B-B813-9E6316237C68}"/>
              </a:ext>
            </a:extLst>
          </p:cNvPr>
          <p:cNvSpPr txBox="1"/>
          <p:nvPr/>
        </p:nvSpPr>
        <p:spPr>
          <a:xfrm>
            <a:off x="2526835" y="1653220"/>
            <a:ext cx="2089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รายละเอียดข้อมูลผู้ใช้งาน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รายละเอียดข้อมูลการขายรถ</a:t>
            </a:r>
          </a:p>
          <a:p>
            <a:pPr marL="285750" indent="-285750">
              <a:buFontTx/>
              <a:buChar char="-"/>
            </a:pP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รายละเอียดข้อมูลรถที่อยากได้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3497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864070-D487-4A2E-B477-989DB79F1F03}"/>
              </a:ext>
            </a:extLst>
          </p:cNvPr>
          <p:cNvGrpSpPr/>
          <p:nvPr/>
        </p:nvGrpSpPr>
        <p:grpSpPr>
          <a:xfrm>
            <a:off x="10599938" y="1029195"/>
            <a:ext cx="994299" cy="4732413"/>
            <a:chOff x="10599938" y="1029195"/>
            <a:chExt cx="994299" cy="47324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E5486E-DDA4-40CA-A013-9673CEE3A432}"/>
                </a:ext>
              </a:extLst>
            </p:cNvPr>
            <p:cNvCxnSpPr/>
            <p:nvPr/>
          </p:nvCxnSpPr>
          <p:spPr>
            <a:xfrm>
              <a:off x="10599938" y="1029195"/>
              <a:ext cx="985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EB92CB-5457-4C29-A1BA-39D20923A3E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4237" y="1029195"/>
              <a:ext cx="0" cy="4732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8B7B49-D68A-408D-9C0A-D06B6F874593}"/>
                </a:ext>
              </a:extLst>
            </p:cNvPr>
            <p:cNvCxnSpPr/>
            <p:nvPr/>
          </p:nvCxnSpPr>
          <p:spPr>
            <a:xfrm flipH="1">
              <a:off x="11092648" y="5761608"/>
              <a:ext cx="4927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2501954-2D81-42E4-97D8-4C70A2100887}"/>
              </a:ext>
            </a:extLst>
          </p:cNvPr>
          <p:cNvCxnSpPr/>
          <p:nvPr/>
        </p:nvCxnSpPr>
        <p:spPr>
          <a:xfrm rot="10800000">
            <a:off x="7153922" y="3968318"/>
            <a:ext cx="1426406" cy="1358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891534-128F-422D-851A-8BF997625CDA}"/>
              </a:ext>
            </a:extLst>
          </p:cNvPr>
          <p:cNvGrpSpPr/>
          <p:nvPr/>
        </p:nvGrpSpPr>
        <p:grpSpPr>
          <a:xfrm flipH="1">
            <a:off x="3616624" y="1530529"/>
            <a:ext cx="1208844" cy="4731001"/>
            <a:chOff x="2670698" y="1488158"/>
            <a:chExt cx="1208844" cy="491521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2B770-F0F8-4842-94A8-0F524EEA6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879" y="1488158"/>
              <a:ext cx="10796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0A0ED-F9A0-4E0C-B855-FB0331E05C7B}"/>
                </a:ext>
              </a:extLst>
            </p:cNvPr>
            <p:cNvCxnSpPr/>
            <p:nvPr/>
          </p:nvCxnSpPr>
          <p:spPr>
            <a:xfrm>
              <a:off x="3879542" y="1488158"/>
              <a:ext cx="0" cy="490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BE706F7-D821-4B1B-A9D6-B3A82FB36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698" y="6403376"/>
              <a:ext cx="12088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4F7F35-B792-4047-A27D-28F7D73C56A9}"/>
              </a:ext>
            </a:extLst>
          </p:cNvPr>
          <p:cNvGrpSpPr/>
          <p:nvPr/>
        </p:nvGrpSpPr>
        <p:grpSpPr>
          <a:xfrm flipH="1">
            <a:off x="6801650" y="1510002"/>
            <a:ext cx="1942855" cy="4731001"/>
            <a:chOff x="2670698" y="1488158"/>
            <a:chExt cx="1942855" cy="49152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EEECB6-D536-412C-BD3D-05CE3E9BB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542" y="1498723"/>
              <a:ext cx="73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9B73A3-4728-4505-8A08-0D3BE5F644F0}"/>
                </a:ext>
              </a:extLst>
            </p:cNvPr>
            <p:cNvCxnSpPr/>
            <p:nvPr/>
          </p:nvCxnSpPr>
          <p:spPr>
            <a:xfrm>
              <a:off x="3879542" y="1488158"/>
              <a:ext cx="0" cy="490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67965D-D076-493C-B039-44FA9635C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698" y="6403376"/>
              <a:ext cx="12088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D174EE-5126-4AE1-97F7-94393EF7FAF8}"/>
              </a:ext>
            </a:extLst>
          </p:cNvPr>
          <p:cNvCxnSpPr/>
          <p:nvPr/>
        </p:nvCxnSpPr>
        <p:spPr>
          <a:xfrm>
            <a:off x="6801651" y="1429305"/>
            <a:ext cx="1942854" cy="1680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D0B292-7673-4CAB-885B-D32196505246}"/>
              </a:ext>
            </a:extLst>
          </p:cNvPr>
          <p:cNvCxnSpPr/>
          <p:nvPr/>
        </p:nvCxnSpPr>
        <p:spPr>
          <a:xfrm rot="10800000" flipV="1">
            <a:off x="2920753" y="1429305"/>
            <a:ext cx="1692800" cy="16690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2BD53A-2143-45BB-8CF3-A9C5F598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43697"/>
              </p:ext>
            </p:extLst>
          </p:nvPr>
        </p:nvGraphicFramePr>
        <p:xfrm>
          <a:off x="4613553" y="768324"/>
          <a:ext cx="2188098" cy="221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users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name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password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email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ABC2E-38E1-41E1-869C-22AF17C29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18599"/>
              </p:ext>
            </p:extLst>
          </p:nvPr>
        </p:nvGraphicFramePr>
        <p:xfrm>
          <a:off x="8493020" y="297987"/>
          <a:ext cx="2188098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data_cars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data_cars_id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B440E3-4FFA-43C5-8519-D64826B4B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09888"/>
              </p:ext>
            </p:extLst>
          </p:nvPr>
        </p:nvGraphicFramePr>
        <p:xfrm>
          <a:off x="4203088" y="3328395"/>
          <a:ext cx="3251323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68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2275055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data_motorcycles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data_motorcycles_id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6EFC0C-4FFC-4828-B92F-53D00198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9386"/>
              </p:ext>
            </p:extLst>
          </p:nvPr>
        </p:nvGraphicFramePr>
        <p:xfrm>
          <a:off x="523852" y="3580327"/>
          <a:ext cx="2188098" cy="266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16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531082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provinces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provinces_id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district</a:t>
                      </a:r>
                      <a:endParaRPr lang="th-TH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amphoe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province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zipcode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B81C9E-76AE-4BBA-841C-87FC73F29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46710"/>
              </p:ext>
            </p:extLst>
          </p:nvPr>
        </p:nvGraphicFramePr>
        <p:xfrm>
          <a:off x="135454" y="178523"/>
          <a:ext cx="2964894" cy="31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63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2074631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register_cars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5750" algn="l"/>
                          <a:tab pos="571500" algn="l"/>
                        </a:tabLst>
                      </a:pPr>
                      <a:r>
                        <a:rPr lang="en-US" sz="2400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register_cars_id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brand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generation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registration_number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…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192829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A001AE-7E37-41BF-82CC-A8BC79D1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43970"/>
              </p:ext>
            </p:extLst>
          </p:nvPr>
        </p:nvGraphicFramePr>
        <p:xfrm>
          <a:off x="8580328" y="3742700"/>
          <a:ext cx="2667617" cy="266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000">
                  <a:extLst>
                    <a:ext uri="{9D8B030D-6E8A-4147-A177-3AD203B41FA5}">
                      <a16:colId xmlns:a16="http://schemas.microsoft.com/office/drawing/2014/main" val="3516669025"/>
                    </a:ext>
                  </a:extLst>
                </a:gridCol>
                <a:gridCol w="1866617">
                  <a:extLst>
                    <a:ext uri="{9D8B030D-6E8A-4147-A177-3AD203B41FA5}">
                      <a16:colId xmlns:a16="http://schemas.microsoft.com/office/drawing/2014/main" val="3104348148"/>
                    </a:ext>
                  </a:extLst>
                </a:gridCol>
              </a:tblGrid>
              <a:tr h="4402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wishlists</a:t>
                      </a:r>
                      <a:endParaRPr lang="th-TH" sz="2400" b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 h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164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wishlists_id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554060621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endParaRPr lang="th-TH" sz="240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car_type</a:t>
                      </a:r>
                      <a:endParaRPr lang="th-TH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4081920128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producmoter_id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371505475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product_id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1262127286"/>
                  </a:ext>
                </a:extLst>
              </a:tr>
              <a:tr h="44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FK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user_id</a:t>
                      </a:r>
                      <a:endParaRPr lang="th-TH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7685" marR="77685" marT="38843" marB="38843"/>
                </a:tc>
                <a:extLst>
                  <a:ext uri="{0D108BD9-81ED-4DB2-BD59-A6C34878D82A}">
                    <a16:rowId xmlns:a16="http://schemas.microsoft.com/office/drawing/2014/main" val="3929947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DB0E1E-506D-41D6-BFFE-139416306E54}"/>
              </a:ext>
            </a:extLst>
          </p:cNvPr>
          <p:cNvSpPr txBox="1"/>
          <p:nvPr/>
        </p:nvSpPr>
        <p:spPr>
          <a:xfrm>
            <a:off x="4261282" y="1098613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CB726-DCF9-4398-90DA-639A0CA769C1}"/>
              </a:ext>
            </a:extLst>
          </p:cNvPr>
          <p:cNvSpPr txBox="1"/>
          <p:nvPr/>
        </p:nvSpPr>
        <p:spPr>
          <a:xfrm>
            <a:off x="3058145" y="2709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4254A-D62D-4C11-A50F-532D001D0EC4}"/>
              </a:ext>
            </a:extLst>
          </p:cNvPr>
          <p:cNvSpPr txBox="1"/>
          <p:nvPr/>
        </p:nvSpPr>
        <p:spPr>
          <a:xfrm>
            <a:off x="6876282" y="1029195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29993-6AEE-4BFB-B4EB-3E2F8CABC2A1}"/>
              </a:ext>
            </a:extLst>
          </p:cNvPr>
          <p:cNvSpPr txBox="1"/>
          <p:nvPr/>
        </p:nvSpPr>
        <p:spPr>
          <a:xfrm>
            <a:off x="7964825" y="27094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FD57D-FC31-417B-BA2C-7CAB4A9166A0}"/>
              </a:ext>
            </a:extLst>
          </p:cNvPr>
          <p:cNvSpPr txBox="1"/>
          <p:nvPr/>
        </p:nvSpPr>
        <p:spPr>
          <a:xfrm>
            <a:off x="4274397" y="1510002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80327-B86D-440B-A18C-9D36DB04128A}"/>
              </a:ext>
            </a:extLst>
          </p:cNvPr>
          <p:cNvSpPr txBox="1"/>
          <p:nvPr/>
        </p:nvSpPr>
        <p:spPr>
          <a:xfrm>
            <a:off x="6819730" y="1530529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C8DB84-2CD0-4339-A4E9-C3C9C17AF7A6}"/>
              </a:ext>
            </a:extLst>
          </p:cNvPr>
          <p:cNvSpPr txBox="1"/>
          <p:nvPr/>
        </p:nvSpPr>
        <p:spPr>
          <a:xfrm>
            <a:off x="8208774" y="59032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0B259C-965B-4315-ADB5-6BF5F9F8C8E0}"/>
              </a:ext>
            </a:extLst>
          </p:cNvPr>
          <p:cNvSpPr txBox="1"/>
          <p:nvPr/>
        </p:nvSpPr>
        <p:spPr>
          <a:xfrm>
            <a:off x="3767153" y="58614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BADBC-C0E3-41F9-9CCD-518131B95F2B}"/>
              </a:ext>
            </a:extLst>
          </p:cNvPr>
          <p:cNvSpPr txBox="1"/>
          <p:nvPr/>
        </p:nvSpPr>
        <p:spPr>
          <a:xfrm>
            <a:off x="7535661" y="3655454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6D8109-1F4D-4431-9C98-35CEC1B00719}"/>
              </a:ext>
            </a:extLst>
          </p:cNvPr>
          <p:cNvSpPr txBox="1"/>
          <p:nvPr/>
        </p:nvSpPr>
        <p:spPr>
          <a:xfrm>
            <a:off x="8208774" y="49641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39D54D-E8DD-4DBC-827D-608DF9BC1AE8}"/>
              </a:ext>
            </a:extLst>
          </p:cNvPr>
          <p:cNvSpPr txBox="1"/>
          <p:nvPr/>
        </p:nvSpPr>
        <p:spPr>
          <a:xfrm>
            <a:off x="10680885" y="704806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2A0607-24AF-4CC1-B47B-6BFD9566BF5E}"/>
              </a:ext>
            </a:extLst>
          </p:cNvPr>
          <p:cNvSpPr txBox="1"/>
          <p:nvPr/>
        </p:nvSpPr>
        <p:spPr>
          <a:xfrm>
            <a:off x="11247945" y="53741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598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D9FE3-7D8D-4BF0-A4BD-9220020D4F1B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7EABF0-8112-4A76-B4D3-D26DD226DF77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C78864D-2F58-4FE8-A3BB-F2E8C4C3DA24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E1CE4B-662C-4DAE-9913-889AD16C6C28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C844CF-AC92-41A8-B644-9F8E88FF5F9E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C77DAF-16EE-415E-97AB-60DF3525E37A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71D562-37D5-4F4D-A263-6EAC68A1971B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C45B15-30B1-42D6-B6BF-96D69B08F4A0}"/>
              </a:ext>
            </a:extLst>
          </p:cNvPr>
          <p:cNvGrpSpPr/>
          <p:nvPr/>
        </p:nvGrpSpPr>
        <p:grpSpPr>
          <a:xfrm>
            <a:off x="8044650" y="3089432"/>
            <a:ext cx="2129160" cy="710212"/>
            <a:chOff x="8044650" y="3089432"/>
            <a:chExt cx="2129160" cy="7102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7A1A4-886C-4AAD-8279-50F1CCDC12DC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ข้อมูลผู้ใช้งาน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6312AA-A351-438F-A64C-C151BD62D436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EBA74-197A-452B-AE85-2CB0CC3FA223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3050179-3F47-4122-90F4-C549095D2D84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9BF1C-3FD9-45B8-B42F-DAD365A07A5C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B0D12-845A-4895-84E2-496E3B87B1C6}"/>
              </a:ext>
            </a:extLst>
          </p:cNvPr>
          <p:cNvSpPr txBox="1"/>
          <p:nvPr/>
        </p:nvSpPr>
        <p:spPr>
          <a:xfrm>
            <a:off x="4874198" y="2416116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กรอกข้อมูล</a:t>
            </a:r>
          </a:p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การสมัครสมาชิก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16D77-6E57-45DD-80CB-82E2C5AD059F}"/>
              </a:ext>
            </a:extLst>
          </p:cNvPr>
          <p:cNvSpPr txBox="1"/>
          <p:nvPr/>
        </p:nvSpPr>
        <p:spPr>
          <a:xfrm>
            <a:off x="5006445" y="3965352"/>
            <a:ext cx="1048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</a:t>
            </a:r>
          </a:p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ผ่านโซเชียล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A073-6893-4E0B-B9CB-FFF4033E60CD}"/>
              </a:ext>
            </a:extLst>
          </p:cNvPr>
          <p:cNvSpPr txBox="1"/>
          <p:nvPr/>
        </p:nvSpPr>
        <p:spPr>
          <a:xfrm>
            <a:off x="8096530" y="3295221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D1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83CE918-718C-480F-ABA8-11139683709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DEF46BB-1C36-46D2-83E4-3977B6CAAEF7}"/>
              </a:ext>
            </a:extLst>
          </p:cNvPr>
          <p:cNvCxnSpPr>
            <a:stCxn id="18" idx="2"/>
            <a:endCxn id="4" idx="3"/>
          </p:cNvCxnSpPr>
          <p:nvPr/>
        </p:nvCxnSpPr>
        <p:spPr>
          <a:xfrm rot="5400000">
            <a:off x="4219754" y="2117966"/>
            <a:ext cx="304998" cy="2317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9C12183-EDFE-4459-BEAA-6A02FB4B93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91294" y="3719747"/>
            <a:ext cx="1707339" cy="454238"/>
          </a:xfrm>
          <a:prstGeom prst="bentConnector3">
            <a:avLst>
              <a:gd name="adj1" fmla="val 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67D7868-8A14-475E-9E44-326F63E5A167}"/>
              </a:ext>
            </a:extLst>
          </p:cNvPr>
          <p:cNvCxnSpPr>
            <a:stCxn id="10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76F0688-F22C-47E9-816D-415D0A585E3D}"/>
              </a:ext>
            </a:extLst>
          </p:cNvPr>
          <p:cNvCxnSpPr>
            <a:stCxn id="5" idx="3"/>
            <a:endCxn id="12" idx="0"/>
          </p:cNvCxnSpPr>
          <p:nvPr/>
        </p:nvCxnSpPr>
        <p:spPr>
          <a:xfrm>
            <a:off x="6462944" y="2618914"/>
            <a:ext cx="2513862" cy="550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AD2BC2A-DF19-49DC-B8B0-0BB75CC763E9}"/>
              </a:ext>
            </a:extLst>
          </p:cNvPr>
          <p:cNvCxnSpPr>
            <a:stCxn id="12" idx="1"/>
          </p:cNvCxnSpPr>
          <p:nvPr/>
        </p:nvCxnSpPr>
        <p:spPr>
          <a:xfrm rot="10800000">
            <a:off x="6055130" y="3188563"/>
            <a:ext cx="1989521" cy="247098"/>
          </a:xfrm>
          <a:prstGeom prst="bentConnector3">
            <a:avLst>
              <a:gd name="adj1" fmla="val 99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3726B75-F14C-4749-BB72-11C7B170AA9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470400" y="3701992"/>
            <a:ext cx="2506406" cy="747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79CE074-11E6-467F-92A6-EEFB2588F74F}"/>
              </a:ext>
            </a:extLst>
          </p:cNvPr>
          <p:cNvCxnSpPr>
            <a:stCxn id="21" idx="2"/>
          </p:cNvCxnSpPr>
          <p:nvPr/>
        </p:nvCxnSpPr>
        <p:spPr>
          <a:xfrm rot="5400000">
            <a:off x="7255471" y="2902804"/>
            <a:ext cx="242657" cy="1827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BF197F-D21F-48A7-BA19-42562F5A2FE3}"/>
              </a:ext>
            </a:extLst>
          </p:cNvPr>
          <p:cNvSpPr txBox="1"/>
          <p:nvPr/>
        </p:nvSpPr>
        <p:spPr>
          <a:xfrm>
            <a:off x="2592280" y="2316473"/>
            <a:ext cx="171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รายละเอียดการสมัครสมาชิก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07E07C-7A38-4B84-8B3D-DA0F2534FD59}"/>
              </a:ext>
            </a:extLst>
          </p:cNvPr>
          <p:cNvSpPr txBox="1"/>
          <p:nvPr/>
        </p:nvSpPr>
        <p:spPr>
          <a:xfrm>
            <a:off x="2876059" y="3835431"/>
            <a:ext cx="1718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รายละเอียดการสมัครสมาชิก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5DD8A-2C46-4F68-B1D5-B526D35ECD01}"/>
              </a:ext>
            </a:extLst>
          </p:cNvPr>
          <p:cNvSpPr txBox="1"/>
          <p:nvPr/>
        </p:nvSpPr>
        <p:spPr>
          <a:xfrm>
            <a:off x="3207062" y="4673238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ผลการสมัครสมาชิก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91786-73ED-47E1-94E9-5323EFD24D68}"/>
              </a:ext>
            </a:extLst>
          </p:cNvPr>
          <p:cNvSpPr txBox="1"/>
          <p:nvPr/>
        </p:nvSpPr>
        <p:spPr>
          <a:xfrm>
            <a:off x="3479297" y="3131567"/>
            <a:ext cx="1237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ผลการสมัครสมาชิก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D4243-658F-466C-BCA5-2EA24DFE38CB}"/>
              </a:ext>
            </a:extLst>
          </p:cNvPr>
          <p:cNvSpPr txBox="1"/>
          <p:nvPr/>
        </p:nvSpPr>
        <p:spPr>
          <a:xfrm>
            <a:off x="6780996" y="22965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EE07CF-BC3A-4826-98D4-0F2E4A28F76B}"/>
              </a:ext>
            </a:extLst>
          </p:cNvPr>
          <p:cNvSpPr txBox="1"/>
          <p:nvPr/>
        </p:nvSpPr>
        <p:spPr>
          <a:xfrm>
            <a:off x="6829082" y="4122037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ข้อมูลผู้ใช้งาน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8A486F-3790-439A-A1AD-89E974EA5A5A}"/>
              </a:ext>
            </a:extLst>
          </p:cNvPr>
          <p:cNvSpPr txBox="1"/>
          <p:nvPr/>
        </p:nvSpPr>
        <p:spPr>
          <a:xfrm>
            <a:off x="6750536" y="312594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ผลข้อมูลผู้ใช้งาน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8B28D5-772C-468D-9FC9-CF00C6B2F62B}"/>
              </a:ext>
            </a:extLst>
          </p:cNvPr>
          <p:cNvSpPr txBox="1"/>
          <p:nvPr/>
        </p:nvSpPr>
        <p:spPr>
          <a:xfrm>
            <a:off x="6779870" y="363036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ผลข้อมูลผู้ใช้งาน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7703444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220</Words>
  <Application>Microsoft Office PowerPoint</Application>
  <PresentationFormat>Widescreen</PresentationFormat>
  <Paragraphs>99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11</cp:revision>
  <dcterms:created xsi:type="dcterms:W3CDTF">2021-04-19T06:08:26Z</dcterms:created>
  <dcterms:modified xsi:type="dcterms:W3CDTF">2021-04-23T15:51:19Z</dcterms:modified>
</cp:coreProperties>
</file>