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28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249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545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695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743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995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60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015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553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735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982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424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368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วงรี 3">
            <a:extLst>
              <a:ext uri="{FF2B5EF4-FFF2-40B4-BE49-F238E27FC236}">
                <a16:creationId xmlns:a16="http://schemas.microsoft.com/office/drawing/2014/main" id="{D42ED83C-B13E-42DB-9352-E5CAB3D641C2}"/>
              </a:ext>
            </a:extLst>
          </p:cNvPr>
          <p:cNvSpPr/>
          <p:nvPr/>
        </p:nvSpPr>
        <p:spPr>
          <a:xfrm>
            <a:off x="2534878" y="210164"/>
            <a:ext cx="1788243" cy="556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ข้าวหลามตัด 4">
            <a:extLst>
              <a:ext uri="{FF2B5EF4-FFF2-40B4-BE49-F238E27FC236}">
                <a16:creationId xmlns:a16="http://schemas.microsoft.com/office/drawing/2014/main" id="{B67CD088-30F3-46CC-B0DB-293495CEC957}"/>
              </a:ext>
            </a:extLst>
          </p:cNvPr>
          <p:cNvSpPr/>
          <p:nvPr/>
        </p:nvSpPr>
        <p:spPr>
          <a:xfrm>
            <a:off x="2087817" y="1402853"/>
            <a:ext cx="2682364" cy="116529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เลือกการสมัครสมาชิก</a:t>
            </a: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135D2E72-1209-4B22-AF2F-CC195FA1BC4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428999" y="767157"/>
            <a:ext cx="1" cy="63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สี่เหลี่ยมด้านขนาน 9">
            <a:extLst>
              <a:ext uri="{FF2B5EF4-FFF2-40B4-BE49-F238E27FC236}">
                <a16:creationId xmlns:a16="http://schemas.microsoft.com/office/drawing/2014/main" id="{AC4AAFC9-B7CD-40D1-A5DC-E8DC0BF7388A}"/>
              </a:ext>
            </a:extLst>
          </p:cNvPr>
          <p:cNvSpPr/>
          <p:nvPr/>
        </p:nvSpPr>
        <p:spPr>
          <a:xfrm>
            <a:off x="250723" y="3203841"/>
            <a:ext cx="2448232" cy="79182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กรอกรายละเอียดการสมัครสมาชิก</a:t>
            </a:r>
          </a:p>
        </p:txBody>
      </p:sp>
      <p:cxnSp>
        <p:nvCxnSpPr>
          <p:cNvPr id="15" name="ตัวเชื่อมต่อ: หักมุม 14">
            <a:extLst>
              <a:ext uri="{FF2B5EF4-FFF2-40B4-BE49-F238E27FC236}">
                <a16:creationId xmlns:a16="http://schemas.microsoft.com/office/drawing/2014/main" id="{000897D6-8B27-46BF-AFA4-47959284AA0E}"/>
              </a:ext>
            </a:extLst>
          </p:cNvPr>
          <p:cNvCxnSpPr>
            <a:stCxn id="5" idx="1"/>
            <a:endCxn id="10" idx="0"/>
          </p:cNvCxnSpPr>
          <p:nvPr/>
        </p:nvCxnSpPr>
        <p:spPr>
          <a:xfrm rot="10800000" flipV="1">
            <a:off x="1474839" y="1985499"/>
            <a:ext cx="612978" cy="1218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FF7B624E-1989-470D-B2EE-E996233160FE}"/>
              </a:ext>
            </a:extLst>
          </p:cNvPr>
          <p:cNvSpPr/>
          <p:nvPr/>
        </p:nvSpPr>
        <p:spPr>
          <a:xfrm>
            <a:off x="4323121" y="3129523"/>
            <a:ext cx="2079522" cy="940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สมัครสมาชิกหรือเข้าสู่ระบบผ่านโซเชียล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8" name="ตัวเชื่อมต่อ: หักมุม 17">
            <a:extLst>
              <a:ext uri="{FF2B5EF4-FFF2-40B4-BE49-F238E27FC236}">
                <a16:creationId xmlns:a16="http://schemas.microsoft.com/office/drawing/2014/main" id="{10F63B86-0D42-4605-93BC-54EF7CE1B2C8}"/>
              </a:ext>
            </a:extLst>
          </p:cNvPr>
          <p:cNvCxnSpPr>
            <a:stCxn id="5" idx="3"/>
            <a:endCxn id="16" idx="0"/>
          </p:cNvCxnSpPr>
          <p:nvPr/>
        </p:nvCxnSpPr>
        <p:spPr>
          <a:xfrm>
            <a:off x="4770181" y="1985499"/>
            <a:ext cx="592701" cy="1144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สี่เหลี่ยมด้านขนาน 18">
            <a:extLst>
              <a:ext uri="{FF2B5EF4-FFF2-40B4-BE49-F238E27FC236}">
                <a16:creationId xmlns:a16="http://schemas.microsoft.com/office/drawing/2014/main" id="{08F1D5C1-DBC5-48B7-84A5-79C7FF234E01}"/>
              </a:ext>
            </a:extLst>
          </p:cNvPr>
          <p:cNvSpPr/>
          <p:nvPr/>
        </p:nvSpPr>
        <p:spPr>
          <a:xfrm>
            <a:off x="1891941" y="5640477"/>
            <a:ext cx="3074116" cy="79182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เข้าสู่ระบบ</a:t>
            </a:r>
          </a:p>
        </p:txBody>
      </p:sp>
      <p:sp>
        <p:nvSpPr>
          <p:cNvPr id="20" name="วงรี 19">
            <a:extLst>
              <a:ext uri="{FF2B5EF4-FFF2-40B4-BE49-F238E27FC236}">
                <a16:creationId xmlns:a16="http://schemas.microsoft.com/office/drawing/2014/main" id="{EF53853A-0D27-4A0B-8220-6FDA8BA5D698}"/>
              </a:ext>
            </a:extLst>
          </p:cNvPr>
          <p:cNvSpPr/>
          <p:nvPr/>
        </p:nvSpPr>
        <p:spPr>
          <a:xfrm>
            <a:off x="3200399" y="460887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2" name="ตัวเชื่อมต่อ: หักมุม 21">
            <a:extLst>
              <a:ext uri="{FF2B5EF4-FFF2-40B4-BE49-F238E27FC236}">
                <a16:creationId xmlns:a16="http://schemas.microsoft.com/office/drawing/2014/main" id="{5FCD045B-3050-4B78-BE4D-CAC7FB388E0E}"/>
              </a:ext>
            </a:extLst>
          </p:cNvPr>
          <p:cNvCxnSpPr>
            <a:stCxn id="10" idx="4"/>
            <a:endCxn id="20" idx="2"/>
          </p:cNvCxnSpPr>
          <p:nvPr/>
        </p:nvCxnSpPr>
        <p:spPr>
          <a:xfrm rot="16200000" flipH="1">
            <a:off x="1916715" y="3553786"/>
            <a:ext cx="841809" cy="1725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ตัวเชื่อมต่อ: หักมุม 23">
            <a:extLst>
              <a:ext uri="{FF2B5EF4-FFF2-40B4-BE49-F238E27FC236}">
                <a16:creationId xmlns:a16="http://schemas.microsoft.com/office/drawing/2014/main" id="{0DA6A614-A16A-4C35-B758-D7D84DD82735}"/>
              </a:ext>
            </a:extLst>
          </p:cNvPr>
          <p:cNvCxnSpPr>
            <a:stCxn id="16" idx="2"/>
            <a:endCxn id="20" idx="6"/>
          </p:cNvCxnSpPr>
          <p:nvPr/>
        </p:nvCxnSpPr>
        <p:spPr>
          <a:xfrm rot="5400000">
            <a:off x="4126495" y="3601084"/>
            <a:ext cx="767492" cy="1705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47877AF8-6DEC-42A5-B230-26651A630C0B}"/>
              </a:ext>
            </a:extLst>
          </p:cNvPr>
          <p:cNvCxnSpPr>
            <a:stCxn id="20" idx="4"/>
            <a:endCxn id="19" idx="0"/>
          </p:cNvCxnSpPr>
          <p:nvPr/>
        </p:nvCxnSpPr>
        <p:spPr>
          <a:xfrm>
            <a:off x="3428999" y="5066071"/>
            <a:ext cx="0" cy="57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สี่เหลี่ยมด้านขนาน 26">
            <a:extLst>
              <a:ext uri="{FF2B5EF4-FFF2-40B4-BE49-F238E27FC236}">
                <a16:creationId xmlns:a16="http://schemas.microsoft.com/office/drawing/2014/main" id="{0815FCDC-97E0-4230-929F-3B695DD0251D}"/>
              </a:ext>
            </a:extLst>
          </p:cNvPr>
          <p:cNvSpPr/>
          <p:nvPr/>
        </p:nvSpPr>
        <p:spPr>
          <a:xfrm>
            <a:off x="1753443" y="7235303"/>
            <a:ext cx="3351112" cy="79182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แสดงหน้าจอที่เข้าสู่ระบบแล้ว</a:t>
            </a:r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17643F95-CB40-4FA7-B02F-4C9748FF8D84}"/>
              </a:ext>
            </a:extLst>
          </p:cNvPr>
          <p:cNvCxnSpPr>
            <a:stCxn id="19" idx="4"/>
            <a:endCxn id="27" idx="0"/>
          </p:cNvCxnSpPr>
          <p:nvPr/>
        </p:nvCxnSpPr>
        <p:spPr>
          <a:xfrm>
            <a:off x="3428999" y="6432298"/>
            <a:ext cx="0" cy="80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วงรี 30">
            <a:extLst>
              <a:ext uri="{FF2B5EF4-FFF2-40B4-BE49-F238E27FC236}">
                <a16:creationId xmlns:a16="http://schemas.microsoft.com/office/drawing/2014/main" id="{BAD84185-8A00-4A2B-8B8F-490B1267CACB}"/>
              </a:ext>
            </a:extLst>
          </p:cNvPr>
          <p:cNvSpPr/>
          <p:nvPr/>
        </p:nvSpPr>
        <p:spPr>
          <a:xfrm>
            <a:off x="2534877" y="8830129"/>
            <a:ext cx="1788243" cy="556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จบ</a:t>
            </a:r>
          </a:p>
        </p:txBody>
      </p:sp>
      <p:cxnSp>
        <p:nvCxnSpPr>
          <p:cNvPr id="33" name="ลูกศรเชื่อมต่อแบบตรง 32">
            <a:extLst>
              <a:ext uri="{FF2B5EF4-FFF2-40B4-BE49-F238E27FC236}">
                <a16:creationId xmlns:a16="http://schemas.microsoft.com/office/drawing/2014/main" id="{CEB3783A-0AF2-4EF5-8DFC-315DF5759102}"/>
              </a:ext>
            </a:extLst>
          </p:cNvPr>
          <p:cNvCxnSpPr>
            <a:stCxn id="27" idx="4"/>
            <a:endCxn id="31" idx="0"/>
          </p:cNvCxnSpPr>
          <p:nvPr/>
        </p:nvCxnSpPr>
        <p:spPr>
          <a:xfrm>
            <a:off x="3428999" y="8027124"/>
            <a:ext cx="0" cy="80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0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วงรี 3">
            <a:extLst>
              <a:ext uri="{FF2B5EF4-FFF2-40B4-BE49-F238E27FC236}">
                <a16:creationId xmlns:a16="http://schemas.microsoft.com/office/drawing/2014/main" id="{471934CC-B2C0-46CA-B275-DC006E49AD00}"/>
              </a:ext>
            </a:extLst>
          </p:cNvPr>
          <p:cNvSpPr/>
          <p:nvPr/>
        </p:nvSpPr>
        <p:spPr>
          <a:xfrm>
            <a:off x="2534878" y="210164"/>
            <a:ext cx="1788243" cy="556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ข้าวหลามตัด 4">
            <a:extLst>
              <a:ext uri="{FF2B5EF4-FFF2-40B4-BE49-F238E27FC236}">
                <a16:creationId xmlns:a16="http://schemas.microsoft.com/office/drawing/2014/main" id="{3CA6C802-67F8-4F1F-B53D-02A7D314D01A}"/>
              </a:ext>
            </a:extLst>
          </p:cNvPr>
          <p:cNvSpPr/>
          <p:nvPr/>
        </p:nvSpPr>
        <p:spPr>
          <a:xfrm>
            <a:off x="2087817" y="1402853"/>
            <a:ext cx="2682364" cy="116529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เลือกรูปแบบการค้นหา</a:t>
            </a:r>
          </a:p>
        </p:txBody>
      </p:sp>
      <p:cxnSp>
        <p:nvCxnSpPr>
          <p:cNvPr id="6" name="ลูกศรเชื่อมต่อแบบตรง 6">
            <a:extLst>
              <a:ext uri="{FF2B5EF4-FFF2-40B4-BE49-F238E27FC236}">
                <a16:creationId xmlns:a16="http://schemas.microsoft.com/office/drawing/2014/main" id="{60842324-854F-4C09-AD1D-95886E7063CE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428999" y="767157"/>
            <a:ext cx="1" cy="63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ตัวเชื่อมต่อ: หักมุม 14">
            <a:extLst>
              <a:ext uri="{FF2B5EF4-FFF2-40B4-BE49-F238E27FC236}">
                <a16:creationId xmlns:a16="http://schemas.microsoft.com/office/drawing/2014/main" id="{CC4A8DDE-A774-4B3E-A5F6-A8D950E1173A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474839" y="1985499"/>
            <a:ext cx="612978" cy="1218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สี่เหลี่ยมผืนผ้า 15">
            <a:extLst>
              <a:ext uri="{FF2B5EF4-FFF2-40B4-BE49-F238E27FC236}">
                <a16:creationId xmlns:a16="http://schemas.microsoft.com/office/drawing/2014/main" id="{89933DD7-D081-4363-B7CF-C79733B3A8FA}"/>
              </a:ext>
            </a:extLst>
          </p:cNvPr>
          <p:cNvSpPr/>
          <p:nvPr/>
        </p:nvSpPr>
        <p:spPr>
          <a:xfrm>
            <a:off x="4323120" y="3167935"/>
            <a:ext cx="2079522" cy="940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ค้นหาแบบละเอียด</a:t>
            </a:r>
          </a:p>
        </p:txBody>
      </p:sp>
      <p:cxnSp>
        <p:nvCxnSpPr>
          <p:cNvPr id="10" name="ตัวเชื่อมต่อ: หักมุม 17">
            <a:extLst>
              <a:ext uri="{FF2B5EF4-FFF2-40B4-BE49-F238E27FC236}">
                <a16:creationId xmlns:a16="http://schemas.microsoft.com/office/drawing/2014/main" id="{AF8595F9-9511-457B-894A-79330F6BC872}"/>
              </a:ext>
            </a:extLst>
          </p:cNvPr>
          <p:cNvCxnSpPr>
            <a:stCxn id="5" idx="3"/>
            <a:endCxn id="9" idx="0"/>
          </p:cNvCxnSpPr>
          <p:nvPr/>
        </p:nvCxnSpPr>
        <p:spPr>
          <a:xfrm>
            <a:off x="4770181" y="1985499"/>
            <a:ext cx="592700" cy="1182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วงรี 19">
            <a:extLst>
              <a:ext uri="{FF2B5EF4-FFF2-40B4-BE49-F238E27FC236}">
                <a16:creationId xmlns:a16="http://schemas.microsoft.com/office/drawing/2014/main" id="{74692F97-92CD-42D4-A368-05F738CCF743}"/>
              </a:ext>
            </a:extLst>
          </p:cNvPr>
          <p:cNvSpPr/>
          <p:nvPr/>
        </p:nvSpPr>
        <p:spPr>
          <a:xfrm>
            <a:off x="3176511" y="598628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ี่เหลี่ยมด้านขนาน 26">
            <a:extLst>
              <a:ext uri="{FF2B5EF4-FFF2-40B4-BE49-F238E27FC236}">
                <a16:creationId xmlns:a16="http://schemas.microsoft.com/office/drawing/2014/main" id="{C9F07EF2-0E6C-458B-82B9-385186D315CB}"/>
              </a:ext>
            </a:extLst>
          </p:cNvPr>
          <p:cNvSpPr/>
          <p:nvPr/>
        </p:nvSpPr>
        <p:spPr>
          <a:xfrm>
            <a:off x="1753443" y="7235303"/>
            <a:ext cx="3351112" cy="79182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แสดงหน้าจอการค้นหารถยนต์หรือรถจักรยานยนต์</a:t>
            </a:r>
          </a:p>
        </p:txBody>
      </p:sp>
      <p:cxnSp>
        <p:nvCxnSpPr>
          <p:cNvPr id="17" name="ลูกศรเชื่อมต่อแบบตรง 28">
            <a:extLst>
              <a:ext uri="{FF2B5EF4-FFF2-40B4-BE49-F238E27FC236}">
                <a16:creationId xmlns:a16="http://schemas.microsoft.com/office/drawing/2014/main" id="{FD1C824B-0B67-41F4-9E7D-DC7AF8171A8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428999" y="6432298"/>
            <a:ext cx="0" cy="80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วงรี 30">
            <a:extLst>
              <a:ext uri="{FF2B5EF4-FFF2-40B4-BE49-F238E27FC236}">
                <a16:creationId xmlns:a16="http://schemas.microsoft.com/office/drawing/2014/main" id="{E1EAAA49-E224-4FC6-9234-243310C81373}"/>
              </a:ext>
            </a:extLst>
          </p:cNvPr>
          <p:cNvSpPr/>
          <p:nvPr/>
        </p:nvSpPr>
        <p:spPr>
          <a:xfrm>
            <a:off x="2534877" y="8830129"/>
            <a:ext cx="1788243" cy="556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จบ</a:t>
            </a:r>
          </a:p>
        </p:txBody>
      </p:sp>
      <p:cxnSp>
        <p:nvCxnSpPr>
          <p:cNvPr id="19" name="ลูกศรเชื่อมต่อแบบตรง 32">
            <a:extLst>
              <a:ext uri="{FF2B5EF4-FFF2-40B4-BE49-F238E27FC236}">
                <a16:creationId xmlns:a16="http://schemas.microsoft.com/office/drawing/2014/main" id="{919702A9-44CF-403D-814D-E0494757056A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28999" y="8027124"/>
            <a:ext cx="0" cy="80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สี่เหลี่ยมผืนผ้า 15">
            <a:extLst>
              <a:ext uri="{FF2B5EF4-FFF2-40B4-BE49-F238E27FC236}">
                <a16:creationId xmlns:a16="http://schemas.microsoft.com/office/drawing/2014/main" id="{35D1F85A-D75D-4C65-9107-7474E037CC80}"/>
              </a:ext>
            </a:extLst>
          </p:cNvPr>
          <p:cNvSpPr/>
          <p:nvPr/>
        </p:nvSpPr>
        <p:spPr>
          <a:xfrm>
            <a:off x="435077" y="3195126"/>
            <a:ext cx="2079522" cy="940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ค้นหาด้วยการพิมพ์</a:t>
            </a:r>
          </a:p>
        </p:txBody>
      </p:sp>
      <p:sp>
        <p:nvSpPr>
          <p:cNvPr id="25" name="สี่เหลี่ยมด้านขนาน 26">
            <a:extLst>
              <a:ext uri="{FF2B5EF4-FFF2-40B4-BE49-F238E27FC236}">
                <a16:creationId xmlns:a16="http://schemas.microsoft.com/office/drawing/2014/main" id="{BFE91BD0-0CAF-4ABB-AD7B-5D867706614E}"/>
              </a:ext>
            </a:extLst>
          </p:cNvPr>
          <p:cNvSpPr/>
          <p:nvPr/>
        </p:nvSpPr>
        <p:spPr>
          <a:xfrm>
            <a:off x="199655" y="4852795"/>
            <a:ext cx="2741434" cy="79182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กรอกชื่อที่ต้องการค้นหา</a:t>
            </a:r>
          </a:p>
        </p:txBody>
      </p:sp>
      <p:sp>
        <p:nvSpPr>
          <p:cNvPr id="26" name="สี่เหลี่ยมด้านขนาน 26">
            <a:extLst>
              <a:ext uri="{FF2B5EF4-FFF2-40B4-BE49-F238E27FC236}">
                <a16:creationId xmlns:a16="http://schemas.microsoft.com/office/drawing/2014/main" id="{D6A8F68F-1846-4D72-BD7B-35C9FE898627}"/>
              </a:ext>
            </a:extLst>
          </p:cNvPr>
          <p:cNvSpPr/>
          <p:nvPr/>
        </p:nvSpPr>
        <p:spPr>
          <a:xfrm>
            <a:off x="3848382" y="4758622"/>
            <a:ext cx="2741434" cy="94459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กรอกรายละเอียดที่ต้องการค้นหา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C8298DB-76C8-4CEA-BEDA-68D45B84E126}"/>
              </a:ext>
            </a:extLst>
          </p:cNvPr>
          <p:cNvCxnSpPr>
            <a:stCxn id="25" idx="3"/>
            <a:endCxn id="12" idx="2"/>
          </p:cNvCxnSpPr>
          <p:nvPr/>
        </p:nvCxnSpPr>
        <p:spPr>
          <a:xfrm rot="16200000" flipH="1">
            <a:off x="2038819" y="5077190"/>
            <a:ext cx="570266" cy="1705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B2E0AF4-A819-4898-8549-BC2846A4054F}"/>
              </a:ext>
            </a:extLst>
          </p:cNvPr>
          <p:cNvCxnSpPr>
            <a:stCxn id="26" idx="4"/>
            <a:endCxn id="12" idx="6"/>
          </p:cNvCxnSpPr>
          <p:nvPr/>
        </p:nvCxnSpPr>
        <p:spPr>
          <a:xfrm rot="5400000">
            <a:off x="4170573" y="5166355"/>
            <a:ext cx="511665" cy="1585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964747-D09C-4C31-BB8B-6CCCCC04B61B}"/>
              </a:ext>
            </a:extLst>
          </p:cNvPr>
          <p:cNvCxnSpPr>
            <a:stCxn id="20" idx="2"/>
          </p:cNvCxnSpPr>
          <p:nvPr/>
        </p:nvCxnSpPr>
        <p:spPr>
          <a:xfrm flipH="1">
            <a:off x="1471393" y="4135582"/>
            <a:ext cx="3445" cy="71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E2329A-E072-4C53-844F-6326C019E82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362881" y="4108391"/>
            <a:ext cx="0" cy="65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วงรี 3">
            <a:extLst>
              <a:ext uri="{FF2B5EF4-FFF2-40B4-BE49-F238E27FC236}">
                <a16:creationId xmlns:a16="http://schemas.microsoft.com/office/drawing/2014/main" id="{D42ED83C-B13E-42DB-9352-E5CAB3D641C2}"/>
              </a:ext>
            </a:extLst>
          </p:cNvPr>
          <p:cNvSpPr/>
          <p:nvPr/>
        </p:nvSpPr>
        <p:spPr>
          <a:xfrm>
            <a:off x="2534878" y="210164"/>
            <a:ext cx="1788243" cy="556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ข้าวหลามตัด 4">
            <a:extLst>
              <a:ext uri="{FF2B5EF4-FFF2-40B4-BE49-F238E27FC236}">
                <a16:creationId xmlns:a16="http://schemas.microsoft.com/office/drawing/2014/main" id="{B67CD088-30F3-46CC-B0DB-293495CEC957}"/>
              </a:ext>
            </a:extLst>
          </p:cNvPr>
          <p:cNvSpPr/>
          <p:nvPr/>
        </p:nvSpPr>
        <p:spPr>
          <a:xfrm>
            <a:off x="2087817" y="1402853"/>
            <a:ext cx="2682364" cy="116529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เลือกประเภทรถที่จะขาย</a:t>
            </a: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135D2E72-1209-4B22-AF2F-CC195FA1BC4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428999" y="767157"/>
            <a:ext cx="1" cy="63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ตัวเชื่อมต่อ: หักมุม 14">
            <a:extLst>
              <a:ext uri="{FF2B5EF4-FFF2-40B4-BE49-F238E27FC236}">
                <a16:creationId xmlns:a16="http://schemas.microsoft.com/office/drawing/2014/main" id="{000897D6-8B27-46BF-AFA4-47959284AA0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474839" y="1985499"/>
            <a:ext cx="612978" cy="1218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FF7B624E-1989-470D-B2EE-E996233160FE}"/>
              </a:ext>
            </a:extLst>
          </p:cNvPr>
          <p:cNvSpPr/>
          <p:nvPr/>
        </p:nvSpPr>
        <p:spPr>
          <a:xfrm>
            <a:off x="4323121" y="3129523"/>
            <a:ext cx="2079522" cy="940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กรอกรายละเอียดรถจักรยานยนต์</a:t>
            </a:r>
          </a:p>
        </p:txBody>
      </p:sp>
      <p:cxnSp>
        <p:nvCxnSpPr>
          <p:cNvPr id="18" name="ตัวเชื่อมต่อ: หักมุม 17">
            <a:extLst>
              <a:ext uri="{FF2B5EF4-FFF2-40B4-BE49-F238E27FC236}">
                <a16:creationId xmlns:a16="http://schemas.microsoft.com/office/drawing/2014/main" id="{10F63B86-0D42-4605-93BC-54EF7CE1B2C8}"/>
              </a:ext>
            </a:extLst>
          </p:cNvPr>
          <p:cNvCxnSpPr>
            <a:stCxn id="5" idx="3"/>
            <a:endCxn id="16" idx="0"/>
          </p:cNvCxnSpPr>
          <p:nvPr/>
        </p:nvCxnSpPr>
        <p:spPr>
          <a:xfrm>
            <a:off x="4770181" y="1985499"/>
            <a:ext cx="592701" cy="1144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วงรี 19">
            <a:extLst>
              <a:ext uri="{FF2B5EF4-FFF2-40B4-BE49-F238E27FC236}">
                <a16:creationId xmlns:a16="http://schemas.microsoft.com/office/drawing/2014/main" id="{EF53853A-0D27-4A0B-8220-6FDA8BA5D698}"/>
              </a:ext>
            </a:extLst>
          </p:cNvPr>
          <p:cNvSpPr/>
          <p:nvPr/>
        </p:nvSpPr>
        <p:spPr>
          <a:xfrm>
            <a:off x="3200399" y="460887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2" name="ตัวเชื่อมต่อ: หักมุม 21">
            <a:extLst>
              <a:ext uri="{FF2B5EF4-FFF2-40B4-BE49-F238E27FC236}">
                <a16:creationId xmlns:a16="http://schemas.microsoft.com/office/drawing/2014/main" id="{5FCD045B-3050-4B78-BE4D-CAC7FB388E0E}"/>
              </a:ext>
            </a:extLst>
          </p:cNvPr>
          <p:cNvCxnSpPr>
            <a:cxnSpLocks/>
            <a:endCxn id="20" idx="2"/>
          </p:cNvCxnSpPr>
          <p:nvPr/>
        </p:nvCxnSpPr>
        <p:spPr>
          <a:xfrm rot="16200000" flipH="1">
            <a:off x="1916715" y="3553786"/>
            <a:ext cx="841809" cy="1725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ตัวเชื่อมต่อ: หักมุม 23">
            <a:extLst>
              <a:ext uri="{FF2B5EF4-FFF2-40B4-BE49-F238E27FC236}">
                <a16:creationId xmlns:a16="http://schemas.microsoft.com/office/drawing/2014/main" id="{0DA6A614-A16A-4C35-B758-D7D84DD82735}"/>
              </a:ext>
            </a:extLst>
          </p:cNvPr>
          <p:cNvCxnSpPr>
            <a:stCxn id="16" idx="2"/>
            <a:endCxn id="20" idx="6"/>
          </p:cNvCxnSpPr>
          <p:nvPr/>
        </p:nvCxnSpPr>
        <p:spPr>
          <a:xfrm rot="5400000">
            <a:off x="4126495" y="3601084"/>
            <a:ext cx="767492" cy="1705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สี่เหลี่ยมด้านขนาน 26">
            <a:extLst>
              <a:ext uri="{FF2B5EF4-FFF2-40B4-BE49-F238E27FC236}">
                <a16:creationId xmlns:a16="http://schemas.microsoft.com/office/drawing/2014/main" id="{0815FCDC-97E0-4230-929F-3B695DD0251D}"/>
              </a:ext>
            </a:extLst>
          </p:cNvPr>
          <p:cNvSpPr/>
          <p:nvPr/>
        </p:nvSpPr>
        <p:spPr>
          <a:xfrm>
            <a:off x="1715419" y="5869076"/>
            <a:ext cx="3351112" cy="79182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แสดงหน้าจอรถที่มีข้อมูลการลงขาย</a:t>
            </a:r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17643F95-CB40-4FA7-B02F-4C9748FF8D8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390975" y="5066071"/>
            <a:ext cx="0" cy="80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วงรี 30">
            <a:extLst>
              <a:ext uri="{FF2B5EF4-FFF2-40B4-BE49-F238E27FC236}">
                <a16:creationId xmlns:a16="http://schemas.microsoft.com/office/drawing/2014/main" id="{BAD84185-8A00-4A2B-8B8F-490B1267CACB}"/>
              </a:ext>
            </a:extLst>
          </p:cNvPr>
          <p:cNvSpPr/>
          <p:nvPr/>
        </p:nvSpPr>
        <p:spPr>
          <a:xfrm>
            <a:off x="2496853" y="7463902"/>
            <a:ext cx="1788243" cy="556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จบ</a:t>
            </a:r>
          </a:p>
        </p:txBody>
      </p:sp>
      <p:cxnSp>
        <p:nvCxnSpPr>
          <p:cNvPr id="33" name="ลูกศรเชื่อมต่อแบบตรง 32">
            <a:extLst>
              <a:ext uri="{FF2B5EF4-FFF2-40B4-BE49-F238E27FC236}">
                <a16:creationId xmlns:a16="http://schemas.microsoft.com/office/drawing/2014/main" id="{CEB3783A-0AF2-4EF5-8DFC-315DF5759102}"/>
              </a:ext>
            </a:extLst>
          </p:cNvPr>
          <p:cNvCxnSpPr>
            <a:stCxn id="27" idx="4"/>
            <a:endCxn id="31" idx="0"/>
          </p:cNvCxnSpPr>
          <p:nvPr/>
        </p:nvCxnSpPr>
        <p:spPr>
          <a:xfrm>
            <a:off x="3390975" y="6660897"/>
            <a:ext cx="0" cy="80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C0129E-2F62-48C9-B18B-925FF327C5C9}"/>
              </a:ext>
            </a:extLst>
          </p:cNvPr>
          <p:cNvSpPr txBox="1"/>
          <p:nvPr/>
        </p:nvSpPr>
        <p:spPr>
          <a:xfrm>
            <a:off x="1497372" y="163559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รถยนต์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6E446-E50F-4CEC-AC89-B7124E01D969}"/>
              </a:ext>
            </a:extLst>
          </p:cNvPr>
          <p:cNvSpPr txBox="1"/>
          <p:nvPr/>
        </p:nvSpPr>
        <p:spPr>
          <a:xfrm>
            <a:off x="4748977" y="167214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รถยนต์</a:t>
            </a:r>
          </a:p>
        </p:txBody>
      </p:sp>
      <p:sp>
        <p:nvSpPr>
          <p:cNvPr id="25" name="สี่เหลี่ยมผืนผ้า 15">
            <a:extLst>
              <a:ext uri="{FF2B5EF4-FFF2-40B4-BE49-F238E27FC236}">
                <a16:creationId xmlns:a16="http://schemas.microsoft.com/office/drawing/2014/main" id="{CD57BDD4-E6F0-4BF6-BF3D-719AC58B74E3}"/>
              </a:ext>
            </a:extLst>
          </p:cNvPr>
          <p:cNvSpPr/>
          <p:nvPr/>
        </p:nvSpPr>
        <p:spPr>
          <a:xfrm>
            <a:off x="538317" y="3203841"/>
            <a:ext cx="2079522" cy="940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กรอกรายละเอียดรถยนต์</a:t>
            </a:r>
          </a:p>
        </p:txBody>
      </p:sp>
    </p:spTree>
    <p:extLst>
      <p:ext uri="{BB962C8B-B14F-4D97-AF65-F5344CB8AC3E}">
        <p14:creationId xmlns:p14="http://schemas.microsoft.com/office/powerpoint/2010/main" val="334040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วงรี 3">
            <a:extLst>
              <a:ext uri="{FF2B5EF4-FFF2-40B4-BE49-F238E27FC236}">
                <a16:creationId xmlns:a16="http://schemas.microsoft.com/office/drawing/2014/main" id="{D42ED83C-B13E-42DB-9352-E5CAB3D641C2}"/>
              </a:ext>
            </a:extLst>
          </p:cNvPr>
          <p:cNvSpPr/>
          <p:nvPr/>
        </p:nvSpPr>
        <p:spPr>
          <a:xfrm>
            <a:off x="2534878" y="210164"/>
            <a:ext cx="1788243" cy="556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135D2E72-1209-4B22-AF2F-CC195FA1BC4C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3428999" y="767157"/>
            <a:ext cx="1" cy="63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สี่เหลี่ยมด้านขนาน 26">
            <a:extLst>
              <a:ext uri="{FF2B5EF4-FFF2-40B4-BE49-F238E27FC236}">
                <a16:creationId xmlns:a16="http://schemas.microsoft.com/office/drawing/2014/main" id="{0815FCDC-97E0-4230-929F-3B695DD0251D}"/>
              </a:ext>
            </a:extLst>
          </p:cNvPr>
          <p:cNvSpPr/>
          <p:nvPr/>
        </p:nvSpPr>
        <p:spPr>
          <a:xfrm>
            <a:off x="1753443" y="3346594"/>
            <a:ext cx="3351112" cy="79182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แสดงหน้าจอรถที่ลงทะเบียน</a:t>
            </a:r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17643F95-CB40-4FA7-B02F-4C9748FF8D8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428999" y="2543589"/>
            <a:ext cx="0" cy="80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วงรี 30">
            <a:extLst>
              <a:ext uri="{FF2B5EF4-FFF2-40B4-BE49-F238E27FC236}">
                <a16:creationId xmlns:a16="http://schemas.microsoft.com/office/drawing/2014/main" id="{BAD84185-8A00-4A2B-8B8F-490B1267CACB}"/>
              </a:ext>
            </a:extLst>
          </p:cNvPr>
          <p:cNvSpPr/>
          <p:nvPr/>
        </p:nvSpPr>
        <p:spPr>
          <a:xfrm>
            <a:off x="2534877" y="4941420"/>
            <a:ext cx="1788243" cy="556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จบ</a:t>
            </a:r>
          </a:p>
        </p:txBody>
      </p:sp>
      <p:cxnSp>
        <p:nvCxnSpPr>
          <p:cNvPr id="33" name="ลูกศรเชื่อมต่อแบบตรง 32">
            <a:extLst>
              <a:ext uri="{FF2B5EF4-FFF2-40B4-BE49-F238E27FC236}">
                <a16:creationId xmlns:a16="http://schemas.microsoft.com/office/drawing/2014/main" id="{CEB3783A-0AF2-4EF5-8DFC-315DF5759102}"/>
              </a:ext>
            </a:extLst>
          </p:cNvPr>
          <p:cNvCxnSpPr>
            <a:stCxn id="27" idx="4"/>
            <a:endCxn id="31" idx="0"/>
          </p:cNvCxnSpPr>
          <p:nvPr/>
        </p:nvCxnSpPr>
        <p:spPr>
          <a:xfrm>
            <a:off x="3428999" y="4138415"/>
            <a:ext cx="0" cy="80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สี่เหลี่ยมผืนผ้า 15">
            <a:extLst>
              <a:ext uri="{FF2B5EF4-FFF2-40B4-BE49-F238E27FC236}">
                <a16:creationId xmlns:a16="http://schemas.microsoft.com/office/drawing/2014/main" id="{CD57BDD4-E6F0-4BF6-BF3D-719AC58B74E3}"/>
              </a:ext>
            </a:extLst>
          </p:cNvPr>
          <p:cNvSpPr/>
          <p:nvPr/>
        </p:nvSpPr>
        <p:spPr>
          <a:xfrm>
            <a:off x="2389237" y="1390127"/>
            <a:ext cx="2182749" cy="1116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กรอกรายละเอียดรถยนต์หรือรถจักรยานยนต์</a:t>
            </a:r>
          </a:p>
        </p:txBody>
      </p:sp>
    </p:spTree>
    <p:extLst>
      <p:ext uri="{BB962C8B-B14F-4D97-AF65-F5344CB8AC3E}">
        <p14:creationId xmlns:p14="http://schemas.microsoft.com/office/powerpoint/2010/main" val="125534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วงรี 3">
            <a:extLst>
              <a:ext uri="{FF2B5EF4-FFF2-40B4-BE49-F238E27FC236}">
                <a16:creationId xmlns:a16="http://schemas.microsoft.com/office/drawing/2014/main" id="{D42ED83C-B13E-42DB-9352-E5CAB3D641C2}"/>
              </a:ext>
            </a:extLst>
          </p:cNvPr>
          <p:cNvSpPr/>
          <p:nvPr/>
        </p:nvSpPr>
        <p:spPr>
          <a:xfrm>
            <a:off x="2534878" y="210164"/>
            <a:ext cx="1788243" cy="556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ข้าวหลามตัด 4">
            <a:extLst>
              <a:ext uri="{FF2B5EF4-FFF2-40B4-BE49-F238E27FC236}">
                <a16:creationId xmlns:a16="http://schemas.microsoft.com/office/drawing/2014/main" id="{B67CD088-30F3-46CC-B0DB-293495CEC957}"/>
              </a:ext>
            </a:extLst>
          </p:cNvPr>
          <p:cNvSpPr/>
          <p:nvPr/>
        </p:nvSpPr>
        <p:spPr>
          <a:xfrm>
            <a:off x="2087817" y="1402853"/>
            <a:ext cx="2682364" cy="116529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เลือกสิ่งที่อยากได้</a:t>
            </a: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135D2E72-1209-4B22-AF2F-CC195FA1BC4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428999" y="767157"/>
            <a:ext cx="1" cy="63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ตัวเชื่อมต่อ: หักมุม 14">
            <a:extLst>
              <a:ext uri="{FF2B5EF4-FFF2-40B4-BE49-F238E27FC236}">
                <a16:creationId xmlns:a16="http://schemas.microsoft.com/office/drawing/2014/main" id="{000897D6-8B27-46BF-AFA4-47959284AA0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474839" y="1985499"/>
            <a:ext cx="612978" cy="1218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FF7B624E-1989-470D-B2EE-E996233160FE}"/>
              </a:ext>
            </a:extLst>
          </p:cNvPr>
          <p:cNvSpPr/>
          <p:nvPr/>
        </p:nvSpPr>
        <p:spPr>
          <a:xfrm>
            <a:off x="4323121" y="3129523"/>
            <a:ext cx="2079522" cy="940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เพิ่มรถจักรยานยนต์ในสิ่งที่อยากได้</a:t>
            </a:r>
          </a:p>
        </p:txBody>
      </p:sp>
      <p:cxnSp>
        <p:nvCxnSpPr>
          <p:cNvPr id="18" name="ตัวเชื่อมต่อ: หักมุม 17">
            <a:extLst>
              <a:ext uri="{FF2B5EF4-FFF2-40B4-BE49-F238E27FC236}">
                <a16:creationId xmlns:a16="http://schemas.microsoft.com/office/drawing/2014/main" id="{10F63B86-0D42-4605-93BC-54EF7CE1B2C8}"/>
              </a:ext>
            </a:extLst>
          </p:cNvPr>
          <p:cNvCxnSpPr>
            <a:stCxn id="5" idx="3"/>
            <a:endCxn id="16" idx="0"/>
          </p:cNvCxnSpPr>
          <p:nvPr/>
        </p:nvCxnSpPr>
        <p:spPr>
          <a:xfrm>
            <a:off x="4770181" y="1985499"/>
            <a:ext cx="592701" cy="1144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วงรี 19">
            <a:extLst>
              <a:ext uri="{FF2B5EF4-FFF2-40B4-BE49-F238E27FC236}">
                <a16:creationId xmlns:a16="http://schemas.microsoft.com/office/drawing/2014/main" id="{EF53853A-0D27-4A0B-8220-6FDA8BA5D698}"/>
              </a:ext>
            </a:extLst>
          </p:cNvPr>
          <p:cNvSpPr/>
          <p:nvPr/>
        </p:nvSpPr>
        <p:spPr>
          <a:xfrm>
            <a:off x="3200399" y="460887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2" name="ตัวเชื่อมต่อ: หักมุม 21">
            <a:extLst>
              <a:ext uri="{FF2B5EF4-FFF2-40B4-BE49-F238E27FC236}">
                <a16:creationId xmlns:a16="http://schemas.microsoft.com/office/drawing/2014/main" id="{5FCD045B-3050-4B78-BE4D-CAC7FB388E0E}"/>
              </a:ext>
            </a:extLst>
          </p:cNvPr>
          <p:cNvCxnSpPr>
            <a:cxnSpLocks/>
            <a:endCxn id="20" idx="2"/>
          </p:cNvCxnSpPr>
          <p:nvPr/>
        </p:nvCxnSpPr>
        <p:spPr>
          <a:xfrm rot="16200000" flipH="1">
            <a:off x="1916715" y="3553786"/>
            <a:ext cx="841809" cy="1725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ตัวเชื่อมต่อ: หักมุม 23">
            <a:extLst>
              <a:ext uri="{FF2B5EF4-FFF2-40B4-BE49-F238E27FC236}">
                <a16:creationId xmlns:a16="http://schemas.microsoft.com/office/drawing/2014/main" id="{0DA6A614-A16A-4C35-B758-D7D84DD82735}"/>
              </a:ext>
            </a:extLst>
          </p:cNvPr>
          <p:cNvCxnSpPr>
            <a:stCxn id="16" idx="2"/>
            <a:endCxn id="20" idx="6"/>
          </p:cNvCxnSpPr>
          <p:nvPr/>
        </p:nvCxnSpPr>
        <p:spPr>
          <a:xfrm rot="5400000">
            <a:off x="4126495" y="3601084"/>
            <a:ext cx="767492" cy="1705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สี่เหลี่ยมด้านขนาน 26">
            <a:extLst>
              <a:ext uri="{FF2B5EF4-FFF2-40B4-BE49-F238E27FC236}">
                <a16:creationId xmlns:a16="http://schemas.microsoft.com/office/drawing/2014/main" id="{0815FCDC-97E0-4230-929F-3B695DD0251D}"/>
              </a:ext>
            </a:extLst>
          </p:cNvPr>
          <p:cNvSpPr/>
          <p:nvPr/>
        </p:nvSpPr>
        <p:spPr>
          <a:xfrm>
            <a:off x="1715419" y="5869076"/>
            <a:ext cx="3351112" cy="79182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แสดงหน้าสิ่งที่อยากได้</a:t>
            </a:r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17643F95-CB40-4FA7-B02F-4C9748FF8D8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390975" y="5066071"/>
            <a:ext cx="0" cy="80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วงรี 30">
            <a:extLst>
              <a:ext uri="{FF2B5EF4-FFF2-40B4-BE49-F238E27FC236}">
                <a16:creationId xmlns:a16="http://schemas.microsoft.com/office/drawing/2014/main" id="{BAD84185-8A00-4A2B-8B8F-490B1267CACB}"/>
              </a:ext>
            </a:extLst>
          </p:cNvPr>
          <p:cNvSpPr/>
          <p:nvPr/>
        </p:nvSpPr>
        <p:spPr>
          <a:xfrm>
            <a:off x="2496853" y="7463902"/>
            <a:ext cx="1788243" cy="556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จบ</a:t>
            </a:r>
          </a:p>
        </p:txBody>
      </p:sp>
      <p:cxnSp>
        <p:nvCxnSpPr>
          <p:cNvPr id="33" name="ลูกศรเชื่อมต่อแบบตรง 32">
            <a:extLst>
              <a:ext uri="{FF2B5EF4-FFF2-40B4-BE49-F238E27FC236}">
                <a16:creationId xmlns:a16="http://schemas.microsoft.com/office/drawing/2014/main" id="{CEB3783A-0AF2-4EF5-8DFC-315DF5759102}"/>
              </a:ext>
            </a:extLst>
          </p:cNvPr>
          <p:cNvCxnSpPr>
            <a:stCxn id="27" idx="4"/>
            <a:endCxn id="31" idx="0"/>
          </p:cNvCxnSpPr>
          <p:nvPr/>
        </p:nvCxnSpPr>
        <p:spPr>
          <a:xfrm>
            <a:off x="3390975" y="6660897"/>
            <a:ext cx="0" cy="80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สี่เหลี่ยมผืนผ้า 15">
            <a:extLst>
              <a:ext uri="{FF2B5EF4-FFF2-40B4-BE49-F238E27FC236}">
                <a16:creationId xmlns:a16="http://schemas.microsoft.com/office/drawing/2014/main" id="{CD57BDD4-E6F0-4BF6-BF3D-719AC58B74E3}"/>
              </a:ext>
            </a:extLst>
          </p:cNvPr>
          <p:cNvSpPr/>
          <p:nvPr/>
        </p:nvSpPr>
        <p:spPr>
          <a:xfrm>
            <a:off x="538317" y="3203841"/>
            <a:ext cx="2079522" cy="940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เพิ่มรถยนต์ในสิ่งที่อยากได้</a:t>
            </a:r>
          </a:p>
        </p:txBody>
      </p:sp>
    </p:spTree>
    <p:extLst>
      <p:ext uri="{BB962C8B-B14F-4D97-AF65-F5344CB8AC3E}">
        <p14:creationId xmlns:p14="http://schemas.microsoft.com/office/powerpoint/2010/main" val="100211690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124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TH Sarabun New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ธนวัฒน์ ตุงคโสภา</dc:creator>
  <cp:lastModifiedBy>nytop.jirawat@hotmail.com</cp:lastModifiedBy>
  <cp:revision>7</cp:revision>
  <dcterms:created xsi:type="dcterms:W3CDTF">2021-04-23T15:59:13Z</dcterms:created>
  <dcterms:modified xsi:type="dcterms:W3CDTF">2021-04-24T15:41:51Z</dcterms:modified>
</cp:coreProperties>
</file>