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45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5AB1-384C-4E08-8FA5-8C4446AA2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3CF4D-53B9-4F93-9F95-FFD37526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13A97-9BE4-4ABD-8057-1F83F6605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EB4D-23A4-4C84-80E7-6E9DDC26E8C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E70F6-C668-4CC0-B0D4-83FF50F8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E562C-4ED9-4417-946D-560A3D06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59DC-B7A2-4C3E-94AD-388FB50B9F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655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E742-2CE0-4514-B8D0-C593C281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1D0BC-3EF4-44FE-A739-E6F2C83A2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AD59D-2B4E-41A3-8D67-6572A1F8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EB4D-23A4-4C84-80E7-6E9DDC26E8C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CF54A-AB7D-40D2-A3B1-6B4F01A4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187CC-E454-49AC-A6A9-33238893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59DC-B7A2-4C3E-94AD-388FB50B9F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566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442557-9FF1-437F-9914-9E4FD485A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D8B08-432E-4733-801B-A8B7463DD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05D58-50C5-4294-82FB-FA53F03B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EB4D-23A4-4C84-80E7-6E9DDC26E8C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5B882-B7E0-443F-BA1C-CC799013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B4BB0-31E6-43D4-9003-F56499395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59DC-B7A2-4C3E-94AD-388FB50B9F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102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962A-6E60-4D50-A33A-5BE4167B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2652B-3A3A-49F1-BA88-B78B04339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43318-1F04-45E1-BFFC-65C54E122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EB4D-23A4-4C84-80E7-6E9DDC26E8C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4B668-7CC9-4CD5-A645-ADEBDB77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EDD5C-7FC7-43BC-9B24-1C0DDD49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59DC-B7A2-4C3E-94AD-388FB50B9F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2836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38BF-C9D2-441D-8843-5A3F86A6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4DC22-DBC9-40D0-8708-32137B987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CFEB7-3409-474D-BF35-F1CC07B0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EB4D-23A4-4C84-80E7-6E9DDC26E8C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9C236-A563-4E02-9E1F-405829B1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CE6C5-B80A-42DC-9DDC-DFF74B26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59DC-B7A2-4C3E-94AD-388FB50B9F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733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B7E4D-DAF4-427B-A6E6-D8B73D257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9DD8F-45EF-49C0-90D9-8C6B0D23D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AC487-27A6-4CE3-8D03-E98249F53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6BC95-B42B-44A9-92F5-E4203F1F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EB4D-23A4-4C84-80E7-6E9DDC26E8C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C4048-1995-45A9-A44E-6F1D0D86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22654-7311-40A6-AFAF-AC59FF93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59DC-B7A2-4C3E-94AD-388FB50B9F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5151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3B719-FFED-4016-AEB4-C7642B43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0B4BB-4792-4CD7-9BA7-7368396F7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73677-B2B5-45E2-A46F-3770A92EB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8951A-4385-40D7-8B46-3E36BF469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28828D-8DC0-482A-8EBB-DF5E00633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B72A1-817E-42F9-9913-461CB869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EB4D-23A4-4C84-80E7-6E9DDC26E8C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7BC8B-464D-4855-B759-74A974D0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82A7C6-611F-49FC-8099-CEDB882D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59DC-B7A2-4C3E-94AD-388FB50B9F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712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724A-1DC7-4304-9D28-ABC65785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E270A-A3A0-4C17-94BA-F6ECBCB85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EB4D-23A4-4C84-80E7-6E9DDC26E8C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D4EE8-8DA5-48B6-A550-76C4CE5D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40896-B889-4263-91DB-17999F13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59DC-B7A2-4C3E-94AD-388FB50B9F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5483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0784B6-6666-4A34-8D27-F936544D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EB4D-23A4-4C84-80E7-6E9DDC26E8C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ACA17-E826-4C11-B2E3-76E1C4547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E33A3-5E3A-485A-BD35-E9642CDC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59DC-B7A2-4C3E-94AD-388FB50B9F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179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22AD-8AE6-44D3-A3ED-977A00F00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8E4F3-1037-41A4-965F-31B6B3EEC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058EF-199C-4D2F-BCDE-E9F17C754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3615D-F776-4C1D-8B30-6C57F253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EB4D-23A4-4C84-80E7-6E9DDC26E8C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096D2-E283-4583-A8AE-AD361D84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40002-C4ED-49F3-836C-EEE66F76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59DC-B7A2-4C3E-94AD-388FB50B9F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2112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701C-FCC8-4335-A846-556221187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D0C915-111E-43EE-9C1D-3AE7178B9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79CF3-78F5-4FA8-8AF5-4EF622C69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E95C1-AF3B-44C8-8EAF-555CE8EA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EB4D-23A4-4C84-80E7-6E9DDC26E8C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2B0A3-1EB2-417C-88B9-843E5325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4E479-85C2-47A1-BB3E-FDA2AB97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59DC-B7A2-4C3E-94AD-388FB50B9F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021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672D98-0E9B-4EEC-AC4A-0326883D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1DA0F-1001-4CB2-A85B-55241D4C7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CAA39-E56A-432A-B88E-C111A584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7EB4D-23A4-4C84-80E7-6E9DDC26E8C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49464-4651-471F-B3E8-C2067CEBA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7D763-9C54-4959-A05B-D23688C98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559DC-B7A2-4C3E-94AD-388FB50B9F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2344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6A3197-5C49-4268-8CFC-12D8BCF17E45}"/>
              </a:ext>
            </a:extLst>
          </p:cNvPr>
          <p:cNvSpPr/>
          <p:nvPr/>
        </p:nvSpPr>
        <p:spPr>
          <a:xfrm>
            <a:off x="1677881" y="3162669"/>
            <a:ext cx="1535837" cy="53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ผู้ใช้งาน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8DEB41-A6C6-4433-9C4E-0A10BB87EB58}"/>
              </a:ext>
            </a:extLst>
          </p:cNvPr>
          <p:cNvGrpSpPr/>
          <p:nvPr/>
        </p:nvGrpSpPr>
        <p:grpSpPr>
          <a:xfrm>
            <a:off x="4598633" y="2068498"/>
            <a:ext cx="1864311" cy="1100832"/>
            <a:chOff x="5530788" y="2405849"/>
            <a:chExt cx="1864311" cy="110083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2C93855-DA0C-46B0-9054-158C52F61A60}"/>
                </a:ext>
              </a:extLst>
            </p:cNvPr>
            <p:cNvSpPr/>
            <p:nvPr/>
          </p:nvSpPr>
          <p:spPr>
            <a:xfrm>
              <a:off x="5530788" y="2405849"/>
              <a:ext cx="1864311" cy="11008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5186C0D-3F29-47FB-BE17-394AE685EEA2}"/>
                </a:ext>
              </a:extLst>
            </p:cNvPr>
            <p:cNvCxnSpPr/>
            <p:nvPr/>
          </p:nvCxnSpPr>
          <p:spPr>
            <a:xfrm>
              <a:off x="5530788" y="2725445"/>
              <a:ext cx="186431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9FAFC37-3E7A-41D1-B1BC-7D1202626786}"/>
              </a:ext>
            </a:extLst>
          </p:cNvPr>
          <p:cNvGrpSpPr/>
          <p:nvPr/>
        </p:nvGrpSpPr>
        <p:grpSpPr>
          <a:xfrm>
            <a:off x="4598633" y="3623569"/>
            <a:ext cx="1864311" cy="1100832"/>
            <a:chOff x="5530788" y="2405849"/>
            <a:chExt cx="1864311" cy="110083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136E79F-1B5D-4A49-81F5-C0CFA3F28F85}"/>
                </a:ext>
              </a:extLst>
            </p:cNvPr>
            <p:cNvSpPr/>
            <p:nvPr/>
          </p:nvSpPr>
          <p:spPr>
            <a:xfrm>
              <a:off x="5530788" y="2405849"/>
              <a:ext cx="1864311" cy="11008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B64A52-E087-445D-8C53-7F63397DF770}"/>
                </a:ext>
              </a:extLst>
            </p:cNvPr>
            <p:cNvCxnSpPr/>
            <p:nvPr/>
          </p:nvCxnSpPr>
          <p:spPr>
            <a:xfrm>
              <a:off x="5530788" y="2725445"/>
              <a:ext cx="186431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E1A612-0B1C-467F-9713-01BA3C14AB61}"/>
              </a:ext>
            </a:extLst>
          </p:cNvPr>
          <p:cNvGrpSpPr/>
          <p:nvPr/>
        </p:nvGrpSpPr>
        <p:grpSpPr>
          <a:xfrm>
            <a:off x="8477455" y="1810217"/>
            <a:ext cx="2521965" cy="710212"/>
            <a:chOff x="8044650" y="3089432"/>
            <a:chExt cx="2129160" cy="71021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46F2E8B-6C8C-4B14-B75B-CE3E7BD01E6C}"/>
                </a:ext>
              </a:extLst>
            </p:cNvPr>
            <p:cNvSpPr/>
            <p:nvPr/>
          </p:nvSpPr>
          <p:spPr>
            <a:xfrm>
              <a:off x="8044650" y="3169330"/>
              <a:ext cx="1864311" cy="532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     ข้อมูลสิ่งที่อยากได้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B3780E1-1DCF-4729-A709-89819A254799}"/>
                </a:ext>
              </a:extLst>
            </p:cNvPr>
            <p:cNvCxnSpPr/>
            <p:nvPr/>
          </p:nvCxnSpPr>
          <p:spPr>
            <a:xfrm>
              <a:off x="8469297" y="3169330"/>
              <a:ext cx="0" cy="532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7194FB3-4A38-427E-B4F5-6E279CC83CDB}"/>
                </a:ext>
              </a:extLst>
            </p:cNvPr>
            <p:cNvSpPr/>
            <p:nvPr/>
          </p:nvSpPr>
          <p:spPr>
            <a:xfrm>
              <a:off x="9823884" y="3089432"/>
              <a:ext cx="349926" cy="710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1469555-6688-4AD7-ACF8-3A1FBD5168C2}"/>
              </a:ext>
            </a:extLst>
          </p:cNvPr>
          <p:cNvSpPr txBox="1"/>
          <p:nvPr/>
        </p:nvSpPr>
        <p:spPr>
          <a:xfrm>
            <a:off x="5324642" y="2068498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5E370-2B72-4649-9419-AE0A48265743}"/>
              </a:ext>
            </a:extLst>
          </p:cNvPr>
          <p:cNvSpPr txBox="1"/>
          <p:nvPr/>
        </p:nvSpPr>
        <p:spPr>
          <a:xfrm>
            <a:off x="5324642" y="3599589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8B94B8-7B1C-4BC4-A6B5-117548EB42E6}"/>
              </a:ext>
            </a:extLst>
          </p:cNvPr>
          <p:cNvSpPr txBox="1"/>
          <p:nvPr/>
        </p:nvSpPr>
        <p:spPr>
          <a:xfrm>
            <a:off x="4891835" y="2416116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เพิ่มสิ่งที่อยากได้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70BAFF-A904-4B6F-81FE-B163461B5065}"/>
              </a:ext>
            </a:extLst>
          </p:cNvPr>
          <p:cNvSpPr txBox="1"/>
          <p:nvPr/>
        </p:nvSpPr>
        <p:spPr>
          <a:xfrm>
            <a:off x="4923090" y="3965352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ลบสิ่งที่อยากได้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79CD67-FF0B-4A3B-9D79-EBD97E13C4A8}"/>
              </a:ext>
            </a:extLst>
          </p:cNvPr>
          <p:cNvSpPr txBox="1"/>
          <p:nvPr/>
        </p:nvSpPr>
        <p:spPr>
          <a:xfrm>
            <a:off x="8529336" y="2016006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D5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5EBA774-48C7-4243-8239-B154C7AF8AA3}"/>
              </a:ext>
            </a:extLst>
          </p:cNvPr>
          <p:cNvCxnSpPr>
            <a:stCxn id="4" idx="0"/>
            <a:endCxn id="6" idx="1"/>
          </p:cNvCxnSpPr>
          <p:nvPr/>
        </p:nvCxnSpPr>
        <p:spPr>
          <a:xfrm rot="5400000" flipH="1" flipV="1">
            <a:off x="3250339" y="1814376"/>
            <a:ext cx="543755" cy="2152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7F886BC-0DE0-4A19-8590-409EBFE58232}"/>
              </a:ext>
            </a:extLst>
          </p:cNvPr>
          <p:cNvCxnSpPr>
            <a:cxnSpLocks/>
            <a:stCxn id="6" idx="2"/>
            <a:endCxn id="4" idx="3"/>
          </p:cNvCxnSpPr>
          <p:nvPr/>
        </p:nvCxnSpPr>
        <p:spPr>
          <a:xfrm rot="5400000">
            <a:off x="4242419" y="2140630"/>
            <a:ext cx="259670" cy="23170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208A215-C8BF-4C2D-8B89-EE5A238F080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584120" y="3695330"/>
            <a:ext cx="2014513" cy="478655"/>
          </a:xfrm>
          <a:prstGeom prst="bentConnector3">
            <a:avLst>
              <a:gd name="adj1" fmla="val 46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A99489F-B207-4428-A9A3-F76698E31552}"/>
              </a:ext>
            </a:extLst>
          </p:cNvPr>
          <p:cNvCxnSpPr>
            <a:stCxn id="9" idx="2"/>
            <a:endCxn id="4" idx="2"/>
          </p:cNvCxnSpPr>
          <p:nvPr/>
        </p:nvCxnSpPr>
        <p:spPr>
          <a:xfrm rot="5400000" flipH="1">
            <a:off x="3473760" y="2667372"/>
            <a:ext cx="1029070" cy="3084989"/>
          </a:xfrm>
          <a:prstGeom prst="bentConnector3">
            <a:avLst>
              <a:gd name="adj1" fmla="val -222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ADA4A69-81A8-451D-8217-2ABFCE2C5B2F}"/>
              </a:ext>
            </a:extLst>
          </p:cNvPr>
          <p:cNvSpPr txBox="1"/>
          <p:nvPr/>
        </p:nvSpPr>
        <p:spPr>
          <a:xfrm>
            <a:off x="2473659" y="2316473"/>
            <a:ext cx="1955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รายละเอียดรถยนต์</a:t>
            </a:r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จักรยานยนต์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05D64F-9C4B-4E75-B207-813AC18F6017}"/>
              </a:ext>
            </a:extLst>
          </p:cNvPr>
          <p:cNvSpPr txBox="1"/>
          <p:nvPr/>
        </p:nvSpPr>
        <p:spPr>
          <a:xfrm>
            <a:off x="2650388" y="3877196"/>
            <a:ext cx="1955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รายละเอียดรถยนต์</a:t>
            </a:r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จักรยานยนต์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AFEF49-F8B3-4C0C-BE8D-545C4E2A0040}"/>
              </a:ext>
            </a:extLst>
          </p:cNvPr>
          <p:cNvSpPr txBox="1"/>
          <p:nvPr/>
        </p:nvSpPr>
        <p:spPr>
          <a:xfrm>
            <a:off x="3138935" y="4673238"/>
            <a:ext cx="1374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ผลการลบสิ่งที่อยากได้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B49571-1FFE-44E2-95DA-68E6C680F6AA}"/>
              </a:ext>
            </a:extLst>
          </p:cNvPr>
          <p:cNvSpPr txBox="1"/>
          <p:nvPr/>
        </p:nvSpPr>
        <p:spPr>
          <a:xfrm>
            <a:off x="3387125" y="3131567"/>
            <a:ext cx="142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ผลการเพิ่มสิ่งที่อยากได้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291AE3-CE08-45F1-BD66-A1B70006D295}"/>
              </a:ext>
            </a:extLst>
          </p:cNvPr>
          <p:cNvSpPr txBox="1"/>
          <p:nvPr/>
        </p:nvSpPr>
        <p:spPr>
          <a:xfrm>
            <a:off x="6791200" y="2653248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ข้อมูลรถยนต์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925A3E-6A1B-43B2-AF34-BF5DE60DB201}"/>
              </a:ext>
            </a:extLst>
          </p:cNvPr>
          <p:cNvSpPr txBox="1"/>
          <p:nvPr/>
        </p:nvSpPr>
        <p:spPr>
          <a:xfrm>
            <a:off x="6679209" y="1659065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ข้อมูลสิ่งที่อยากได้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80DC4B-93A7-4567-BA8F-3B61E46E30E9}"/>
              </a:ext>
            </a:extLst>
          </p:cNvPr>
          <p:cNvSpPr txBox="1"/>
          <p:nvPr/>
        </p:nvSpPr>
        <p:spPr>
          <a:xfrm>
            <a:off x="6656806" y="2339283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ข้อมูลสิ่งที่อยากได้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4E82932-4044-445A-8AA7-0256D8155F0B}"/>
              </a:ext>
            </a:extLst>
          </p:cNvPr>
          <p:cNvGrpSpPr/>
          <p:nvPr/>
        </p:nvGrpSpPr>
        <p:grpSpPr>
          <a:xfrm>
            <a:off x="8492936" y="2483917"/>
            <a:ext cx="2506485" cy="710212"/>
            <a:chOff x="8044650" y="3089432"/>
            <a:chExt cx="2129160" cy="71021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569F42C-25BB-4C96-AAE3-07E6847059A3}"/>
                </a:ext>
              </a:extLst>
            </p:cNvPr>
            <p:cNvSpPr/>
            <p:nvPr/>
          </p:nvSpPr>
          <p:spPr>
            <a:xfrm>
              <a:off x="8044650" y="3169330"/>
              <a:ext cx="1864311" cy="532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     ข้อมูลรถยนต์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70043C9-8CB1-4173-9BCB-D537A2F711EF}"/>
                </a:ext>
              </a:extLst>
            </p:cNvPr>
            <p:cNvCxnSpPr/>
            <p:nvPr/>
          </p:nvCxnSpPr>
          <p:spPr>
            <a:xfrm>
              <a:off x="8469297" y="3169330"/>
              <a:ext cx="0" cy="532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1237F97-3328-4A78-9756-A0C7B7967B24}"/>
                </a:ext>
              </a:extLst>
            </p:cNvPr>
            <p:cNvSpPr/>
            <p:nvPr/>
          </p:nvSpPr>
          <p:spPr>
            <a:xfrm>
              <a:off x="9823884" y="3089432"/>
              <a:ext cx="349926" cy="710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5CE8015-32A5-41E5-AB52-C1F7BF61C876}"/>
              </a:ext>
            </a:extLst>
          </p:cNvPr>
          <p:cNvSpPr txBox="1"/>
          <p:nvPr/>
        </p:nvSpPr>
        <p:spPr>
          <a:xfrm>
            <a:off x="8544817" y="2689706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D3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DB1A47B-0257-4605-ADB2-394B64E53ABA}"/>
              </a:ext>
            </a:extLst>
          </p:cNvPr>
          <p:cNvGrpSpPr/>
          <p:nvPr/>
        </p:nvGrpSpPr>
        <p:grpSpPr>
          <a:xfrm>
            <a:off x="8477455" y="3193745"/>
            <a:ext cx="2521973" cy="710212"/>
            <a:chOff x="8044650" y="3089432"/>
            <a:chExt cx="2129160" cy="71021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AB883BE-0D6B-4573-A9AC-76EFD661B8EA}"/>
                </a:ext>
              </a:extLst>
            </p:cNvPr>
            <p:cNvSpPr/>
            <p:nvPr/>
          </p:nvSpPr>
          <p:spPr>
            <a:xfrm>
              <a:off x="8044650" y="3169330"/>
              <a:ext cx="1985372" cy="532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     ข้อมูลรถจักรยนต์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6B2865-B0BA-4447-973A-E28C15BDFEE3}"/>
                </a:ext>
              </a:extLst>
            </p:cNvPr>
            <p:cNvCxnSpPr/>
            <p:nvPr/>
          </p:nvCxnSpPr>
          <p:spPr>
            <a:xfrm>
              <a:off x="8469297" y="3169330"/>
              <a:ext cx="0" cy="532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7E4C11-975E-4851-95E5-3D3B2A00426F}"/>
                </a:ext>
              </a:extLst>
            </p:cNvPr>
            <p:cNvSpPr/>
            <p:nvPr/>
          </p:nvSpPr>
          <p:spPr>
            <a:xfrm>
              <a:off x="9823884" y="3089432"/>
              <a:ext cx="349926" cy="710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A267FD6D-4FFB-4A19-AD8F-359223F79ADC}"/>
              </a:ext>
            </a:extLst>
          </p:cNvPr>
          <p:cNvSpPr txBox="1"/>
          <p:nvPr/>
        </p:nvSpPr>
        <p:spPr>
          <a:xfrm>
            <a:off x="8529336" y="3399534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D4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CC955D2-938F-47E1-8CA8-5CFE3FA13BB1}"/>
              </a:ext>
            </a:extLst>
          </p:cNvPr>
          <p:cNvGrpSpPr/>
          <p:nvPr/>
        </p:nvGrpSpPr>
        <p:grpSpPr>
          <a:xfrm>
            <a:off x="8452985" y="4518859"/>
            <a:ext cx="2521965" cy="710212"/>
            <a:chOff x="8044650" y="3089432"/>
            <a:chExt cx="2129160" cy="71021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50B01FF-0009-49B3-824C-703537923AF0}"/>
                </a:ext>
              </a:extLst>
            </p:cNvPr>
            <p:cNvSpPr/>
            <p:nvPr/>
          </p:nvSpPr>
          <p:spPr>
            <a:xfrm>
              <a:off x="8044650" y="3169330"/>
              <a:ext cx="1864311" cy="532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     ข้อมูลสิ่งที่อยากได้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6EB04B5-4B5A-4DF9-95FF-37ACA36EEB4C}"/>
                </a:ext>
              </a:extLst>
            </p:cNvPr>
            <p:cNvCxnSpPr/>
            <p:nvPr/>
          </p:nvCxnSpPr>
          <p:spPr>
            <a:xfrm>
              <a:off x="8469297" y="3169330"/>
              <a:ext cx="0" cy="532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C32DFDC-5F86-4E01-9612-561D679D2DC9}"/>
                </a:ext>
              </a:extLst>
            </p:cNvPr>
            <p:cNvSpPr/>
            <p:nvPr/>
          </p:nvSpPr>
          <p:spPr>
            <a:xfrm>
              <a:off x="9823884" y="3089432"/>
              <a:ext cx="349926" cy="710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4647ECE8-0C47-4FB8-8415-2F5A91609058}"/>
              </a:ext>
            </a:extLst>
          </p:cNvPr>
          <p:cNvSpPr txBox="1"/>
          <p:nvPr/>
        </p:nvSpPr>
        <p:spPr>
          <a:xfrm>
            <a:off x="8504866" y="4724648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D5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0047406-EEE4-49EB-B5C8-34DD8A30C375}"/>
              </a:ext>
            </a:extLst>
          </p:cNvPr>
          <p:cNvGrpSpPr/>
          <p:nvPr/>
        </p:nvGrpSpPr>
        <p:grpSpPr>
          <a:xfrm>
            <a:off x="8477455" y="3819248"/>
            <a:ext cx="2506485" cy="710212"/>
            <a:chOff x="8044650" y="3089432"/>
            <a:chExt cx="2129160" cy="71021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1F25DC7-C53C-4ABD-ABF4-CD9B1FF21E26}"/>
                </a:ext>
              </a:extLst>
            </p:cNvPr>
            <p:cNvSpPr/>
            <p:nvPr/>
          </p:nvSpPr>
          <p:spPr>
            <a:xfrm>
              <a:off x="8044650" y="3169330"/>
              <a:ext cx="1864311" cy="532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     ข้อมูลรถยนต์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E72F633-8A27-4800-B38B-77D7B1ECA64F}"/>
                </a:ext>
              </a:extLst>
            </p:cNvPr>
            <p:cNvCxnSpPr/>
            <p:nvPr/>
          </p:nvCxnSpPr>
          <p:spPr>
            <a:xfrm>
              <a:off x="8469297" y="3169330"/>
              <a:ext cx="0" cy="532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3E2E96F-D433-407F-8BA5-B5D3881D8B9E}"/>
                </a:ext>
              </a:extLst>
            </p:cNvPr>
            <p:cNvSpPr/>
            <p:nvPr/>
          </p:nvSpPr>
          <p:spPr>
            <a:xfrm>
              <a:off x="9823884" y="3089432"/>
              <a:ext cx="349926" cy="710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6D542ADC-D175-4DC3-B027-DCA21571E18D}"/>
              </a:ext>
            </a:extLst>
          </p:cNvPr>
          <p:cNvSpPr txBox="1"/>
          <p:nvPr/>
        </p:nvSpPr>
        <p:spPr>
          <a:xfrm>
            <a:off x="8529336" y="4025037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D3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CC1B2768-3F7D-43A9-82FF-A2E9D5E410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62943" y="1970137"/>
            <a:ext cx="2029994" cy="491409"/>
          </a:xfrm>
          <a:prstGeom prst="bentConnector3">
            <a:avLst>
              <a:gd name="adj1" fmla="val 928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38BCFA87-C7D3-4049-A59B-F6059DBC5F02}"/>
              </a:ext>
            </a:extLst>
          </p:cNvPr>
          <p:cNvCxnSpPr>
            <a:cxnSpLocks/>
          </p:cNvCxnSpPr>
          <p:nvPr/>
        </p:nvCxnSpPr>
        <p:spPr>
          <a:xfrm rot="10800000">
            <a:off x="6462944" y="2914587"/>
            <a:ext cx="1998229" cy="2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B4441A6-85C7-49BE-9AAC-8AEF76CBA653}"/>
              </a:ext>
            </a:extLst>
          </p:cNvPr>
          <p:cNvCxnSpPr>
            <a:cxnSpLocks/>
          </p:cNvCxnSpPr>
          <p:nvPr/>
        </p:nvCxnSpPr>
        <p:spPr>
          <a:xfrm rot="10800000">
            <a:off x="6096001" y="3183339"/>
            <a:ext cx="2396937" cy="198058"/>
          </a:xfrm>
          <a:prstGeom prst="bentConnector3">
            <a:avLst>
              <a:gd name="adj1" fmla="val 1007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02D06ED-804B-484A-9D30-50C678D6750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79234" y="3734629"/>
            <a:ext cx="2033821" cy="274505"/>
          </a:xfrm>
          <a:prstGeom prst="bentConnector3">
            <a:avLst>
              <a:gd name="adj1" fmla="val 905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83467395-8254-48D3-A40D-246E7D40E82B}"/>
              </a:ext>
            </a:extLst>
          </p:cNvPr>
          <p:cNvCxnSpPr>
            <a:cxnSpLocks/>
          </p:cNvCxnSpPr>
          <p:nvPr/>
        </p:nvCxnSpPr>
        <p:spPr>
          <a:xfrm rot="10800000">
            <a:off x="6479235" y="4527523"/>
            <a:ext cx="1981939" cy="182579"/>
          </a:xfrm>
          <a:prstGeom prst="bentConnector3">
            <a:avLst>
              <a:gd name="adj1" fmla="val 912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FB5850DF-CAE9-4EC8-967F-C8030AE628D7}"/>
              </a:ext>
            </a:extLst>
          </p:cNvPr>
          <p:cNvCxnSpPr>
            <a:cxnSpLocks/>
          </p:cNvCxnSpPr>
          <p:nvPr/>
        </p:nvCxnSpPr>
        <p:spPr>
          <a:xfrm>
            <a:off x="6096000" y="4724401"/>
            <a:ext cx="2340694" cy="353232"/>
          </a:xfrm>
          <a:prstGeom prst="bentConnector3">
            <a:avLst>
              <a:gd name="adj1" fmla="val 29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6ED50880-E661-4669-894F-E391A82C0FE7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>
            <a:off x="6462944" y="4173986"/>
            <a:ext cx="2041528" cy="35883"/>
          </a:xfrm>
          <a:prstGeom prst="bentConnector3">
            <a:avLst>
              <a:gd name="adj1" fmla="val 952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D5DB2701-06F7-4733-B0BD-488FBFBBB941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6462944" y="2156446"/>
            <a:ext cx="2014511" cy="462468"/>
          </a:xfrm>
          <a:prstGeom prst="bentConnector3">
            <a:avLst>
              <a:gd name="adj1" fmla="val 852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FE2A0D5-98BE-4843-AF70-9BEE3379A49A}"/>
              </a:ext>
            </a:extLst>
          </p:cNvPr>
          <p:cNvSpPr txBox="1"/>
          <p:nvPr/>
        </p:nvSpPr>
        <p:spPr>
          <a:xfrm>
            <a:off x="6382782" y="3098790"/>
            <a:ext cx="1653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ข้อมูลข้อมูลรถจักรยานยนต์</a:t>
            </a:r>
          </a:p>
          <a:p>
            <a:pPr algn="ctr"/>
            <a:endParaRPr lang="th-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3CEBD5-A159-4B1F-B5EB-BF814168057B}"/>
              </a:ext>
            </a:extLst>
          </p:cNvPr>
          <p:cNvSpPr txBox="1"/>
          <p:nvPr/>
        </p:nvSpPr>
        <p:spPr>
          <a:xfrm>
            <a:off x="6623310" y="3464791"/>
            <a:ext cx="1653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ข้อมูลข้อมูลรถจักรยานยนต์</a:t>
            </a:r>
          </a:p>
          <a:p>
            <a:pPr algn="ctr"/>
            <a:endParaRPr lang="th-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5B151C1-B990-4965-8AEA-88959543DA82}"/>
              </a:ext>
            </a:extLst>
          </p:cNvPr>
          <p:cNvSpPr txBox="1"/>
          <p:nvPr/>
        </p:nvSpPr>
        <p:spPr>
          <a:xfrm>
            <a:off x="6683937" y="3924582"/>
            <a:ext cx="1362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ผลข้อมูลข้อมูลรถยนต์</a:t>
            </a:r>
          </a:p>
          <a:p>
            <a:pPr algn="ctr"/>
            <a:endParaRPr lang="th-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AF6FC87-06C8-41A6-917D-0FB683D0AD20}"/>
              </a:ext>
            </a:extLst>
          </p:cNvPr>
          <p:cNvSpPr txBox="1"/>
          <p:nvPr/>
        </p:nvSpPr>
        <p:spPr>
          <a:xfrm>
            <a:off x="6790286" y="4415303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ข้อมูลสิ่งที่อยากได้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BC9FDF4-3623-4B23-9168-CBDD94B65806}"/>
              </a:ext>
            </a:extLst>
          </p:cNvPr>
          <p:cNvSpPr txBox="1"/>
          <p:nvPr/>
        </p:nvSpPr>
        <p:spPr>
          <a:xfrm>
            <a:off x="6819599" y="477766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ข้อมูลสิ่งที่อยากได้</a:t>
            </a:r>
          </a:p>
        </p:txBody>
      </p:sp>
    </p:spTree>
    <p:extLst>
      <p:ext uri="{BB962C8B-B14F-4D97-AF65-F5344CB8AC3E}">
        <p14:creationId xmlns:p14="http://schemas.microsoft.com/office/powerpoint/2010/main" val="391586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6A3197-5C49-4268-8CFC-12D8BCF17E45}"/>
              </a:ext>
            </a:extLst>
          </p:cNvPr>
          <p:cNvSpPr/>
          <p:nvPr/>
        </p:nvSpPr>
        <p:spPr>
          <a:xfrm>
            <a:off x="1677881" y="3162669"/>
            <a:ext cx="1535837" cy="53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ผู้ใช้งาน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8DEB41-A6C6-4433-9C4E-0A10BB87EB58}"/>
              </a:ext>
            </a:extLst>
          </p:cNvPr>
          <p:cNvGrpSpPr/>
          <p:nvPr/>
        </p:nvGrpSpPr>
        <p:grpSpPr>
          <a:xfrm>
            <a:off x="4598633" y="2068498"/>
            <a:ext cx="1864311" cy="1100832"/>
            <a:chOff x="5530788" y="2405849"/>
            <a:chExt cx="1864311" cy="110083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2C93855-DA0C-46B0-9054-158C52F61A60}"/>
                </a:ext>
              </a:extLst>
            </p:cNvPr>
            <p:cNvSpPr/>
            <p:nvPr/>
          </p:nvSpPr>
          <p:spPr>
            <a:xfrm>
              <a:off x="5530788" y="2405849"/>
              <a:ext cx="1864311" cy="11008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5186C0D-3F29-47FB-BE17-394AE685EEA2}"/>
                </a:ext>
              </a:extLst>
            </p:cNvPr>
            <p:cNvCxnSpPr/>
            <p:nvPr/>
          </p:nvCxnSpPr>
          <p:spPr>
            <a:xfrm>
              <a:off x="5530788" y="2725445"/>
              <a:ext cx="186431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9FAFC37-3E7A-41D1-B1BC-7D1202626786}"/>
              </a:ext>
            </a:extLst>
          </p:cNvPr>
          <p:cNvGrpSpPr/>
          <p:nvPr/>
        </p:nvGrpSpPr>
        <p:grpSpPr>
          <a:xfrm>
            <a:off x="4598633" y="3623569"/>
            <a:ext cx="1864311" cy="1100832"/>
            <a:chOff x="5530788" y="2405849"/>
            <a:chExt cx="1864311" cy="110083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136E79F-1B5D-4A49-81F5-C0CFA3F28F85}"/>
                </a:ext>
              </a:extLst>
            </p:cNvPr>
            <p:cNvSpPr/>
            <p:nvPr/>
          </p:nvSpPr>
          <p:spPr>
            <a:xfrm>
              <a:off x="5530788" y="2405849"/>
              <a:ext cx="1864311" cy="11008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B64A52-E087-445D-8C53-7F63397DF770}"/>
                </a:ext>
              </a:extLst>
            </p:cNvPr>
            <p:cNvCxnSpPr/>
            <p:nvPr/>
          </p:nvCxnSpPr>
          <p:spPr>
            <a:xfrm>
              <a:off x="5530788" y="2725445"/>
              <a:ext cx="186431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1469555-6688-4AD7-ACF8-3A1FBD5168C2}"/>
              </a:ext>
            </a:extLst>
          </p:cNvPr>
          <p:cNvSpPr txBox="1"/>
          <p:nvPr/>
        </p:nvSpPr>
        <p:spPr>
          <a:xfrm>
            <a:off x="5324642" y="2068498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5E370-2B72-4649-9419-AE0A48265743}"/>
              </a:ext>
            </a:extLst>
          </p:cNvPr>
          <p:cNvSpPr txBox="1"/>
          <p:nvPr/>
        </p:nvSpPr>
        <p:spPr>
          <a:xfrm>
            <a:off x="5324642" y="3599589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8B94B8-7B1C-4BC4-A6B5-117548EB42E6}"/>
              </a:ext>
            </a:extLst>
          </p:cNvPr>
          <p:cNvSpPr txBox="1"/>
          <p:nvPr/>
        </p:nvSpPr>
        <p:spPr>
          <a:xfrm>
            <a:off x="5059348" y="2416116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ขายรถยนต์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70BAFF-A904-4B6F-81FE-B163461B5065}"/>
              </a:ext>
            </a:extLst>
          </p:cNvPr>
          <p:cNvSpPr txBox="1"/>
          <p:nvPr/>
        </p:nvSpPr>
        <p:spPr>
          <a:xfrm>
            <a:off x="4778020" y="3965352"/>
            <a:ext cx="1505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ขายรถจักรยานยนต์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5EBA774-48C7-4243-8239-B154C7AF8AA3}"/>
              </a:ext>
            </a:extLst>
          </p:cNvPr>
          <p:cNvCxnSpPr>
            <a:stCxn id="4" idx="0"/>
            <a:endCxn id="6" idx="1"/>
          </p:cNvCxnSpPr>
          <p:nvPr/>
        </p:nvCxnSpPr>
        <p:spPr>
          <a:xfrm rot="5400000" flipH="1" flipV="1">
            <a:off x="3250339" y="1814376"/>
            <a:ext cx="543755" cy="2152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7F886BC-0DE0-4A19-8590-409EBFE58232}"/>
              </a:ext>
            </a:extLst>
          </p:cNvPr>
          <p:cNvCxnSpPr>
            <a:cxnSpLocks/>
            <a:stCxn id="6" idx="2"/>
            <a:endCxn id="4" idx="3"/>
          </p:cNvCxnSpPr>
          <p:nvPr/>
        </p:nvCxnSpPr>
        <p:spPr>
          <a:xfrm rot="5400000">
            <a:off x="4242419" y="2140630"/>
            <a:ext cx="259670" cy="23170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208A215-C8BF-4C2D-8B89-EE5A238F080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584120" y="3695330"/>
            <a:ext cx="2014513" cy="478655"/>
          </a:xfrm>
          <a:prstGeom prst="bentConnector3">
            <a:avLst>
              <a:gd name="adj1" fmla="val 46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A99489F-B207-4428-A9A3-F76698E31552}"/>
              </a:ext>
            </a:extLst>
          </p:cNvPr>
          <p:cNvCxnSpPr>
            <a:stCxn id="9" idx="2"/>
            <a:endCxn id="4" idx="2"/>
          </p:cNvCxnSpPr>
          <p:nvPr/>
        </p:nvCxnSpPr>
        <p:spPr>
          <a:xfrm rot="5400000" flipH="1">
            <a:off x="3473760" y="2667372"/>
            <a:ext cx="1029070" cy="3084989"/>
          </a:xfrm>
          <a:prstGeom prst="bentConnector3">
            <a:avLst>
              <a:gd name="adj1" fmla="val -222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ADA4A69-81A8-451D-8217-2ABFCE2C5B2F}"/>
              </a:ext>
            </a:extLst>
          </p:cNvPr>
          <p:cNvSpPr txBox="1"/>
          <p:nvPr/>
        </p:nvSpPr>
        <p:spPr>
          <a:xfrm>
            <a:off x="2847159" y="2316473"/>
            <a:ext cx="1208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รายละเอียดรถยนต์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05D64F-9C4B-4E75-B207-813AC18F6017}"/>
              </a:ext>
            </a:extLst>
          </p:cNvPr>
          <p:cNvSpPr txBox="1"/>
          <p:nvPr/>
        </p:nvSpPr>
        <p:spPr>
          <a:xfrm>
            <a:off x="2871603" y="3877196"/>
            <a:ext cx="1513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รายละเอียดจักรยานยนต์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AFEF49-F8B3-4C0C-BE8D-545C4E2A0040}"/>
              </a:ext>
            </a:extLst>
          </p:cNvPr>
          <p:cNvSpPr txBox="1"/>
          <p:nvPr/>
        </p:nvSpPr>
        <p:spPr>
          <a:xfrm>
            <a:off x="3025123" y="4673238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ผลการขายรถจักรยานยนต์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B49571-1FFE-44E2-95DA-68E6C680F6AA}"/>
              </a:ext>
            </a:extLst>
          </p:cNvPr>
          <p:cNvSpPr txBox="1"/>
          <p:nvPr/>
        </p:nvSpPr>
        <p:spPr>
          <a:xfrm>
            <a:off x="3520976" y="3131567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ผลการขายรถยนต์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291AE3-CE08-45F1-BD66-A1B70006D295}"/>
              </a:ext>
            </a:extLst>
          </p:cNvPr>
          <p:cNvSpPr txBox="1"/>
          <p:nvPr/>
        </p:nvSpPr>
        <p:spPr>
          <a:xfrm>
            <a:off x="6680482" y="2350915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ข้อมูลรถยนต์ใหม่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925A3E-6A1B-43B2-AF34-BF5DE60DB201}"/>
              </a:ext>
            </a:extLst>
          </p:cNvPr>
          <p:cNvSpPr txBox="1"/>
          <p:nvPr/>
        </p:nvSpPr>
        <p:spPr>
          <a:xfrm>
            <a:off x="6643471" y="4109247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ข้อมูลรถจักรยานยนต์ใหม่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80DC4B-93A7-4567-BA8F-3B61E46E30E9}"/>
              </a:ext>
            </a:extLst>
          </p:cNvPr>
          <p:cNvSpPr txBox="1"/>
          <p:nvPr/>
        </p:nvSpPr>
        <p:spPr>
          <a:xfrm>
            <a:off x="6753275" y="3886175"/>
            <a:ext cx="1335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ข้อมูลรถจักรยานยนต์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4E82932-4044-445A-8AA7-0256D8155F0B}"/>
              </a:ext>
            </a:extLst>
          </p:cNvPr>
          <p:cNvGrpSpPr/>
          <p:nvPr/>
        </p:nvGrpSpPr>
        <p:grpSpPr>
          <a:xfrm>
            <a:off x="8492257" y="2058430"/>
            <a:ext cx="2506485" cy="710212"/>
            <a:chOff x="8044650" y="3089432"/>
            <a:chExt cx="2129160" cy="71021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569F42C-25BB-4C96-AAE3-07E6847059A3}"/>
                </a:ext>
              </a:extLst>
            </p:cNvPr>
            <p:cNvSpPr/>
            <p:nvPr/>
          </p:nvSpPr>
          <p:spPr>
            <a:xfrm>
              <a:off x="8044650" y="3169330"/>
              <a:ext cx="1864311" cy="532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     ข้อมูลรถยนต์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70043C9-8CB1-4173-9BCB-D537A2F711EF}"/>
                </a:ext>
              </a:extLst>
            </p:cNvPr>
            <p:cNvCxnSpPr/>
            <p:nvPr/>
          </p:nvCxnSpPr>
          <p:spPr>
            <a:xfrm>
              <a:off x="8469297" y="3169330"/>
              <a:ext cx="0" cy="532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1237F97-3328-4A78-9756-A0C7B7967B24}"/>
                </a:ext>
              </a:extLst>
            </p:cNvPr>
            <p:cNvSpPr/>
            <p:nvPr/>
          </p:nvSpPr>
          <p:spPr>
            <a:xfrm>
              <a:off x="9823884" y="3089432"/>
              <a:ext cx="349926" cy="710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5CE8015-32A5-41E5-AB52-C1F7BF61C876}"/>
              </a:ext>
            </a:extLst>
          </p:cNvPr>
          <p:cNvSpPr txBox="1"/>
          <p:nvPr/>
        </p:nvSpPr>
        <p:spPr>
          <a:xfrm>
            <a:off x="8544138" y="2264219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D3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DB1A47B-0257-4605-ADB2-394B64E53ABA}"/>
              </a:ext>
            </a:extLst>
          </p:cNvPr>
          <p:cNvGrpSpPr/>
          <p:nvPr/>
        </p:nvGrpSpPr>
        <p:grpSpPr>
          <a:xfrm>
            <a:off x="8487069" y="3903458"/>
            <a:ext cx="2797186" cy="710212"/>
            <a:chOff x="8044650" y="3089432"/>
            <a:chExt cx="2129160" cy="71021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AB883BE-0D6B-4573-A9AC-76EFD661B8EA}"/>
                </a:ext>
              </a:extLst>
            </p:cNvPr>
            <p:cNvSpPr/>
            <p:nvPr/>
          </p:nvSpPr>
          <p:spPr>
            <a:xfrm>
              <a:off x="8044650" y="3169330"/>
              <a:ext cx="1985372" cy="532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     ข้อมูลรถจักรยานยนต์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6B2865-B0BA-4447-973A-E28C15BDFEE3}"/>
                </a:ext>
              </a:extLst>
            </p:cNvPr>
            <p:cNvCxnSpPr/>
            <p:nvPr/>
          </p:nvCxnSpPr>
          <p:spPr>
            <a:xfrm>
              <a:off x="8469297" y="3169330"/>
              <a:ext cx="0" cy="532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7E4C11-975E-4851-95E5-3D3B2A00426F}"/>
                </a:ext>
              </a:extLst>
            </p:cNvPr>
            <p:cNvSpPr/>
            <p:nvPr/>
          </p:nvSpPr>
          <p:spPr>
            <a:xfrm>
              <a:off x="9823884" y="3089432"/>
              <a:ext cx="349926" cy="710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A267FD6D-4FFB-4A19-AD8F-359223F79ADC}"/>
              </a:ext>
            </a:extLst>
          </p:cNvPr>
          <p:cNvSpPr txBox="1"/>
          <p:nvPr/>
        </p:nvSpPr>
        <p:spPr>
          <a:xfrm>
            <a:off x="8538950" y="4109247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D4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38BCFA87-C7D3-4049-A59B-F6059DBC5F02}"/>
              </a:ext>
            </a:extLst>
          </p:cNvPr>
          <p:cNvCxnSpPr>
            <a:cxnSpLocks/>
          </p:cNvCxnSpPr>
          <p:nvPr/>
        </p:nvCxnSpPr>
        <p:spPr>
          <a:xfrm rot="10800000">
            <a:off x="6486205" y="2612437"/>
            <a:ext cx="1998229" cy="2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1AB9D6F-6420-4124-8AB8-EFC60889F096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6485704" y="2390498"/>
            <a:ext cx="2006553" cy="14161"/>
          </a:xfrm>
          <a:prstGeom prst="bentConnector3">
            <a:avLst>
              <a:gd name="adj1" fmla="val 982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6DF4474-20FC-4941-8115-F70B67EBFC43}"/>
              </a:ext>
            </a:extLst>
          </p:cNvPr>
          <p:cNvSpPr txBox="1"/>
          <p:nvPr/>
        </p:nvSpPr>
        <p:spPr>
          <a:xfrm>
            <a:off x="6829291" y="2096095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ข้อมูลรถยนต์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92962879-4557-4F96-8EF3-024EEC6539E8}"/>
              </a:ext>
            </a:extLst>
          </p:cNvPr>
          <p:cNvCxnSpPr>
            <a:cxnSpLocks/>
          </p:cNvCxnSpPr>
          <p:nvPr/>
        </p:nvCxnSpPr>
        <p:spPr>
          <a:xfrm rot="10800000">
            <a:off x="6462944" y="4367846"/>
            <a:ext cx="1998229" cy="2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CE24BA1-145E-4266-9874-DBFDFAB910E1}"/>
              </a:ext>
            </a:extLst>
          </p:cNvPr>
          <p:cNvCxnSpPr>
            <a:cxnSpLocks/>
          </p:cNvCxnSpPr>
          <p:nvPr/>
        </p:nvCxnSpPr>
        <p:spPr>
          <a:xfrm>
            <a:off x="6462443" y="4145907"/>
            <a:ext cx="2006553" cy="14161"/>
          </a:xfrm>
          <a:prstGeom prst="bentConnector3">
            <a:avLst>
              <a:gd name="adj1" fmla="val 982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37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6A3197-5C49-4268-8CFC-12D8BCF17E45}"/>
              </a:ext>
            </a:extLst>
          </p:cNvPr>
          <p:cNvSpPr/>
          <p:nvPr/>
        </p:nvSpPr>
        <p:spPr>
          <a:xfrm>
            <a:off x="1677881" y="3162669"/>
            <a:ext cx="1535837" cy="53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ผู้ใช้งาน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8DEB41-A6C6-4433-9C4E-0A10BB87EB58}"/>
              </a:ext>
            </a:extLst>
          </p:cNvPr>
          <p:cNvGrpSpPr/>
          <p:nvPr/>
        </p:nvGrpSpPr>
        <p:grpSpPr>
          <a:xfrm>
            <a:off x="4598633" y="2068498"/>
            <a:ext cx="1864311" cy="1100832"/>
            <a:chOff x="5530788" y="2405849"/>
            <a:chExt cx="1864311" cy="110083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2C93855-DA0C-46B0-9054-158C52F61A60}"/>
                </a:ext>
              </a:extLst>
            </p:cNvPr>
            <p:cNvSpPr/>
            <p:nvPr/>
          </p:nvSpPr>
          <p:spPr>
            <a:xfrm>
              <a:off x="5530788" y="2405849"/>
              <a:ext cx="1864311" cy="11008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5186C0D-3F29-47FB-BE17-394AE685EEA2}"/>
                </a:ext>
              </a:extLst>
            </p:cNvPr>
            <p:cNvCxnSpPr/>
            <p:nvPr/>
          </p:nvCxnSpPr>
          <p:spPr>
            <a:xfrm>
              <a:off x="5530788" y="2725445"/>
              <a:ext cx="186431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9FAFC37-3E7A-41D1-B1BC-7D1202626786}"/>
              </a:ext>
            </a:extLst>
          </p:cNvPr>
          <p:cNvGrpSpPr/>
          <p:nvPr/>
        </p:nvGrpSpPr>
        <p:grpSpPr>
          <a:xfrm>
            <a:off x="4598633" y="3623569"/>
            <a:ext cx="1864311" cy="1100832"/>
            <a:chOff x="5530788" y="2405849"/>
            <a:chExt cx="1864311" cy="110083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136E79F-1B5D-4A49-81F5-C0CFA3F28F85}"/>
                </a:ext>
              </a:extLst>
            </p:cNvPr>
            <p:cNvSpPr/>
            <p:nvPr/>
          </p:nvSpPr>
          <p:spPr>
            <a:xfrm>
              <a:off x="5530788" y="2405849"/>
              <a:ext cx="1864311" cy="11008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B64A52-E087-445D-8C53-7F63397DF770}"/>
                </a:ext>
              </a:extLst>
            </p:cNvPr>
            <p:cNvCxnSpPr/>
            <p:nvPr/>
          </p:nvCxnSpPr>
          <p:spPr>
            <a:xfrm>
              <a:off x="5530788" y="2725445"/>
              <a:ext cx="186431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1469555-6688-4AD7-ACF8-3A1FBD5168C2}"/>
              </a:ext>
            </a:extLst>
          </p:cNvPr>
          <p:cNvSpPr txBox="1"/>
          <p:nvPr/>
        </p:nvSpPr>
        <p:spPr>
          <a:xfrm>
            <a:off x="5324642" y="2068498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5E370-2B72-4649-9419-AE0A48265743}"/>
              </a:ext>
            </a:extLst>
          </p:cNvPr>
          <p:cNvSpPr txBox="1"/>
          <p:nvPr/>
        </p:nvSpPr>
        <p:spPr>
          <a:xfrm>
            <a:off x="5324642" y="3599589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8B94B8-7B1C-4BC4-A6B5-117548EB42E6}"/>
              </a:ext>
            </a:extLst>
          </p:cNvPr>
          <p:cNvSpPr txBox="1"/>
          <p:nvPr/>
        </p:nvSpPr>
        <p:spPr>
          <a:xfrm>
            <a:off x="4996834" y="2416116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ค้นหารถยนต์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70BAFF-A904-4B6F-81FE-B163461B5065}"/>
              </a:ext>
            </a:extLst>
          </p:cNvPr>
          <p:cNvSpPr txBox="1"/>
          <p:nvPr/>
        </p:nvSpPr>
        <p:spPr>
          <a:xfrm>
            <a:off x="4715505" y="3965352"/>
            <a:ext cx="1630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ค้นหารถจักรยานยนต์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5EBA774-48C7-4243-8239-B154C7AF8AA3}"/>
              </a:ext>
            </a:extLst>
          </p:cNvPr>
          <p:cNvCxnSpPr>
            <a:stCxn id="4" idx="0"/>
            <a:endCxn id="6" idx="1"/>
          </p:cNvCxnSpPr>
          <p:nvPr/>
        </p:nvCxnSpPr>
        <p:spPr>
          <a:xfrm rot="5400000" flipH="1" flipV="1">
            <a:off x="3250339" y="1814376"/>
            <a:ext cx="543755" cy="2152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7F886BC-0DE0-4A19-8590-409EBFE58232}"/>
              </a:ext>
            </a:extLst>
          </p:cNvPr>
          <p:cNvCxnSpPr>
            <a:cxnSpLocks/>
            <a:stCxn id="6" idx="2"/>
            <a:endCxn id="4" idx="3"/>
          </p:cNvCxnSpPr>
          <p:nvPr/>
        </p:nvCxnSpPr>
        <p:spPr>
          <a:xfrm rot="5400000">
            <a:off x="4242419" y="2140630"/>
            <a:ext cx="259670" cy="23170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208A215-C8BF-4C2D-8B89-EE5A238F080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584120" y="3695330"/>
            <a:ext cx="2014513" cy="478655"/>
          </a:xfrm>
          <a:prstGeom prst="bentConnector3">
            <a:avLst>
              <a:gd name="adj1" fmla="val 46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A99489F-B207-4428-A9A3-F76698E31552}"/>
              </a:ext>
            </a:extLst>
          </p:cNvPr>
          <p:cNvCxnSpPr>
            <a:stCxn id="9" idx="2"/>
            <a:endCxn id="4" idx="2"/>
          </p:cNvCxnSpPr>
          <p:nvPr/>
        </p:nvCxnSpPr>
        <p:spPr>
          <a:xfrm rot="5400000" flipH="1">
            <a:off x="3473760" y="2667372"/>
            <a:ext cx="1029070" cy="3084989"/>
          </a:xfrm>
          <a:prstGeom prst="bentConnector3">
            <a:avLst>
              <a:gd name="adj1" fmla="val -222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ADA4A69-81A8-451D-8217-2ABFCE2C5B2F}"/>
              </a:ext>
            </a:extLst>
          </p:cNvPr>
          <p:cNvSpPr txBox="1"/>
          <p:nvPr/>
        </p:nvSpPr>
        <p:spPr>
          <a:xfrm>
            <a:off x="2847159" y="2316473"/>
            <a:ext cx="1208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รายละเอียดรถยนต์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05D64F-9C4B-4E75-B207-813AC18F6017}"/>
              </a:ext>
            </a:extLst>
          </p:cNvPr>
          <p:cNvSpPr txBox="1"/>
          <p:nvPr/>
        </p:nvSpPr>
        <p:spPr>
          <a:xfrm>
            <a:off x="2871603" y="3877196"/>
            <a:ext cx="1513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รายละเอียดจักรยานยนต์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AFEF49-F8B3-4C0C-BE8D-545C4E2A0040}"/>
              </a:ext>
            </a:extLst>
          </p:cNvPr>
          <p:cNvSpPr txBox="1"/>
          <p:nvPr/>
        </p:nvSpPr>
        <p:spPr>
          <a:xfrm>
            <a:off x="2974627" y="4673238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ผลการค้นหารถจักรยานยนต์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B49571-1FFE-44E2-95DA-68E6C680F6AA}"/>
              </a:ext>
            </a:extLst>
          </p:cNvPr>
          <p:cNvSpPr txBox="1"/>
          <p:nvPr/>
        </p:nvSpPr>
        <p:spPr>
          <a:xfrm>
            <a:off x="3470484" y="3131567"/>
            <a:ext cx="1255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ผลการค้นหารถยนต์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291AE3-CE08-45F1-BD66-A1B70006D295}"/>
              </a:ext>
            </a:extLst>
          </p:cNvPr>
          <p:cNvSpPr txBox="1"/>
          <p:nvPr/>
        </p:nvSpPr>
        <p:spPr>
          <a:xfrm>
            <a:off x="6839509" y="1948092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ข้อมูลรถยนต์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4E82932-4044-445A-8AA7-0256D8155F0B}"/>
              </a:ext>
            </a:extLst>
          </p:cNvPr>
          <p:cNvGrpSpPr/>
          <p:nvPr/>
        </p:nvGrpSpPr>
        <p:grpSpPr>
          <a:xfrm>
            <a:off x="8492943" y="2034803"/>
            <a:ext cx="2506485" cy="710212"/>
            <a:chOff x="8044650" y="3089432"/>
            <a:chExt cx="2129160" cy="71021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569F42C-25BB-4C96-AAE3-07E6847059A3}"/>
                </a:ext>
              </a:extLst>
            </p:cNvPr>
            <p:cNvSpPr/>
            <p:nvPr/>
          </p:nvSpPr>
          <p:spPr>
            <a:xfrm>
              <a:off x="8044650" y="3169330"/>
              <a:ext cx="1864311" cy="532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     ข้อมูลรถยนต์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70043C9-8CB1-4173-9BCB-D537A2F711EF}"/>
                </a:ext>
              </a:extLst>
            </p:cNvPr>
            <p:cNvCxnSpPr/>
            <p:nvPr/>
          </p:nvCxnSpPr>
          <p:spPr>
            <a:xfrm>
              <a:off x="8469297" y="3169330"/>
              <a:ext cx="0" cy="532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1237F97-3328-4A78-9756-A0C7B7967B24}"/>
                </a:ext>
              </a:extLst>
            </p:cNvPr>
            <p:cNvSpPr/>
            <p:nvPr/>
          </p:nvSpPr>
          <p:spPr>
            <a:xfrm>
              <a:off x="9823884" y="3089432"/>
              <a:ext cx="349926" cy="710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5CE8015-32A5-41E5-AB52-C1F7BF61C876}"/>
              </a:ext>
            </a:extLst>
          </p:cNvPr>
          <p:cNvSpPr txBox="1"/>
          <p:nvPr/>
        </p:nvSpPr>
        <p:spPr>
          <a:xfrm>
            <a:off x="8544824" y="2240592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D3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DB1A47B-0257-4605-ADB2-394B64E53ABA}"/>
              </a:ext>
            </a:extLst>
          </p:cNvPr>
          <p:cNvGrpSpPr/>
          <p:nvPr/>
        </p:nvGrpSpPr>
        <p:grpSpPr>
          <a:xfrm>
            <a:off x="8477455" y="3193745"/>
            <a:ext cx="2521973" cy="710212"/>
            <a:chOff x="8044650" y="3089432"/>
            <a:chExt cx="2129160" cy="71021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AB883BE-0D6B-4573-A9AC-76EFD661B8EA}"/>
                </a:ext>
              </a:extLst>
            </p:cNvPr>
            <p:cNvSpPr/>
            <p:nvPr/>
          </p:nvSpPr>
          <p:spPr>
            <a:xfrm>
              <a:off x="8044650" y="3169330"/>
              <a:ext cx="1985372" cy="532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     ข้อมูลจังหวัด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6B2865-B0BA-4447-973A-E28C15BDFEE3}"/>
                </a:ext>
              </a:extLst>
            </p:cNvPr>
            <p:cNvCxnSpPr/>
            <p:nvPr/>
          </p:nvCxnSpPr>
          <p:spPr>
            <a:xfrm>
              <a:off x="8469297" y="3169330"/>
              <a:ext cx="0" cy="532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7E4C11-975E-4851-95E5-3D3B2A00426F}"/>
                </a:ext>
              </a:extLst>
            </p:cNvPr>
            <p:cNvSpPr/>
            <p:nvPr/>
          </p:nvSpPr>
          <p:spPr>
            <a:xfrm>
              <a:off x="9823884" y="3089432"/>
              <a:ext cx="349926" cy="710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A267FD6D-4FFB-4A19-AD8F-359223F79ADC}"/>
              </a:ext>
            </a:extLst>
          </p:cNvPr>
          <p:cNvSpPr txBox="1"/>
          <p:nvPr/>
        </p:nvSpPr>
        <p:spPr>
          <a:xfrm>
            <a:off x="8529336" y="3399534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D2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CC955D2-938F-47E1-8CA8-5CFE3FA13BB1}"/>
              </a:ext>
            </a:extLst>
          </p:cNvPr>
          <p:cNvGrpSpPr/>
          <p:nvPr/>
        </p:nvGrpSpPr>
        <p:grpSpPr>
          <a:xfrm>
            <a:off x="8452985" y="4518859"/>
            <a:ext cx="2521965" cy="710212"/>
            <a:chOff x="8044650" y="3089432"/>
            <a:chExt cx="2129160" cy="71021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50B01FF-0009-49B3-824C-703537923AF0}"/>
                </a:ext>
              </a:extLst>
            </p:cNvPr>
            <p:cNvSpPr/>
            <p:nvPr/>
          </p:nvSpPr>
          <p:spPr>
            <a:xfrm>
              <a:off x="8044650" y="3169330"/>
              <a:ext cx="1864311" cy="532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     ข้อมูลสิ่งที่อยากได้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6EB04B5-4B5A-4DF9-95FF-37ACA36EEB4C}"/>
                </a:ext>
              </a:extLst>
            </p:cNvPr>
            <p:cNvCxnSpPr/>
            <p:nvPr/>
          </p:nvCxnSpPr>
          <p:spPr>
            <a:xfrm>
              <a:off x="8469297" y="3169330"/>
              <a:ext cx="0" cy="532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C32DFDC-5F86-4E01-9612-561D679D2DC9}"/>
                </a:ext>
              </a:extLst>
            </p:cNvPr>
            <p:cNvSpPr/>
            <p:nvPr/>
          </p:nvSpPr>
          <p:spPr>
            <a:xfrm>
              <a:off x="9823884" y="3089432"/>
              <a:ext cx="349926" cy="710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4647ECE8-0C47-4FB8-8415-2F5A91609058}"/>
              </a:ext>
            </a:extLst>
          </p:cNvPr>
          <p:cNvSpPr txBox="1"/>
          <p:nvPr/>
        </p:nvSpPr>
        <p:spPr>
          <a:xfrm>
            <a:off x="8504866" y="4724648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D5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38BCFA87-C7D3-4049-A59B-F6059DBC5F02}"/>
              </a:ext>
            </a:extLst>
          </p:cNvPr>
          <p:cNvCxnSpPr>
            <a:cxnSpLocks/>
          </p:cNvCxnSpPr>
          <p:nvPr/>
        </p:nvCxnSpPr>
        <p:spPr>
          <a:xfrm rot="10800000">
            <a:off x="6444747" y="2537715"/>
            <a:ext cx="1998229" cy="2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B4441A6-85C7-49BE-9AAC-8AEF76CBA653}"/>
              </a:ext>
            </a:extLst>
          </p:cNvPr>
          <p:cNvCxnSpPr>
            <a:cxnSpLocks/>
          </p:cNvCxnSpPr>
          <p:nvPr/>
        </p:nvCxnSpPr>
        <p:spPr>
          <a:xfrm rot="10800000">
            <a:off x="6096001" y="3183339"/>
            <a:ext cx="2396937" cy="198058"/>
          </a:xfrm>
          <a:prstGeom prst="bentConnector3">
            <a:avLst>
              <a:gd name="adj1" fmla="val 1007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02D06ED-804B-484A-9D30-50C678D6750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79234" y="3734629"/>
            <a:ext cx="2033821" cy="274505"/>
          </a:xfrm>
          <a:prstGeom prst="bentConnector3">
            <a:avLst>
              <a:gd name="adj1" fmla="val 905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83467395-8254-48D3-A40D-246E7D40E82B}"/>
              </a:ext>
            </a:extLst>
          </p:cNvPr>
          <p:cNvCxnSpPr>
            <a:cxnSpLocks/>
          </p:cNvCxnSpPr>
          <p:nvPr/>
        </p:nvCxnSpPr>
        <p:spPr>
          <a:xfrm rot="10800000">
            <a:off x="6479235" y="4527523"/>
            <a:ext cx="1981939" cy="182579"/>
          </a:xfrm>
          <a:prstGeom prst="bentConnector3">
            <a:avLst>
              <a:gd name="adj1" fmla="val 912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FB5850DF-CAE9-4EC8-967F-C8030AE628D7}"/>
              </a:ext>
            </a:extLst>
          </p:cNvPr>
          <p:cNvCxnSpPr>
            <a:cxnSpLocks/>
          </p:cNvCxnSpPr>
          <p:nvPr/>
        </p:nvCxnSpPr>
        <p:spPr>
          <a:xfrm>
            <a:off x="6096000" y="4724401"/>
            <a:ext cx="2340694" cy="353232"/>
          </a:xfrm>
          <a:prstGeom prst="bentConnector3">
            <a:avLst>
              <a:gd name="adj1" fmla="val 29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FE2A0D5-98BE-4843-AF70-9BEE3379A49A}"/>
              </a:ext>
            </a:extLst>
          </p:cNvPr>
          <p:cNvSpPr txBox="1"/>
          <p:nvPr/>
        </p:nvSpPr>
        <p:spPr>
          <a:xfrm>
            <a:off x="6382782" y="3098790"/>
            <a:ext cx="1653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ข้อมูลข้อมูลรถจักรยานยนต์</a:t>
            </a:r>
          </a:p>
          <a:p>
            <a:pPr algn="ctr"/>
            <a:endParaRPr lang="th-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3CEBD5-A159-4B1F-B5EB-BF814168057B}"/>
              </a:ext>
            </a:extLst>
          </p:cNvPr>
          <p:cNvSpPr txBox="1"/>
          <p:nvPr/>
        </p:nvSpPr>
        <p:spPr>
          <a:xfrm>
            <a:off x="6623310" y="3464791"/>
            <a:ext cx="1653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ข้อมูลข้อมูลรถจักรยานยนต์</a:t>
            </a:r>
          </a:p>
          <a:p>
            <a:pPr algn="ctr"/>
            <a:endParaRPr lang="th-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AF6FC87-06C8-41A6-917D-0FB683D0AD20}"/>
              </a:ext>
            </a:extLst>
          </p:cNvPr>
          <p:cNvSpPr txBox="1"/>
          <p:nvPr/>
        </p:nvSpPr>
        <p:spPr>
          <a:xfrm>
            <a:off x="6790286" y="4415303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ข้อมูลสิ่งที่อยากได้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BC9FDF4-3623-4B23-9168-CBDD94B65806}"/>
              </a:ext>
            </a:extLst>
          </p:cNvPr>
          <p:cNvSpPr txBox="1"/>
          <p:nvPr/>
        </p:nvSpPr>
        <p:spPr>
          <a:xfrm>
            <a:off x="6819599" y="477766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ข้อมูลสิ่งที่อยากได้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C63CB4-26D1-4773-9C90-EDA6C2410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92186" y="-36143"/>
            <a:ext cx="5712766" cy="2599958"/>
          </a:xfrm>
          <a:prstGeom prst="rect">
            <a:avLst/>
          </a:prstGeom>
        </p:spPr>
      </p:pic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474AD562-3B9F-4C66-A083-AE69A7A07119}"/>
              </a:ext>
            </a:extLst>
          </p:cNvPr>
          <p:cNvCxnSpPr>
            <a:cxnSpLocks/>
          </p:cNvCxnSpPr>
          <p:nvPr/>
        </p:nvCxnSpPr>
        <p:spPr>
          <a:xfrm flipV="1">
            <a:off x="6425859" y="2197046"/>
            <a:ext cx="2104515" cy="141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CC2B2AC-CE74-4285-9AFB-B1779FEDBE4F}"/>
              </a:ext>
            </a:extLst>
          </p:cNvPr>
          <p:cNvSpPr txBox="1"/>
          <p:nvPr/>
        </p:nvSpPr>
        <p:spPr>
          <a:xfrm>
            <a:off x="6829804" y="2273306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ข้อมูลรถยนต์</a:t>
            </a:r>
          </a:p>
        </p:txBody>
      </p:sp>
    </p:spTree>
    <p:extLst>
      <p:ext uri="{BB962C8B-B14F-4D97-AF65-F5344CB8AC3E}">
        <p14:creationId xmlns:p14="http://schemas.microsoft.com/office/powerpoint/2010/main" val="588199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192</Words>
  <Application>Microsoft Office PowerPoint</Application>
  <PresentationFormat>Widescreen</PresentationFormat>
  <Paragraphs>65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TH Sarabun New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nytop.jirawat@hotmail.com</dc:creator>
  <cp:lastModifiedBy>nytop.jirawat@hotmail.com</cp:lastModifiedBy>
  <cp:revision>3</cp:revision>
  <dcterms:created xsi:type="dcterms:W3CDTF">2021-04-24T12:38:57Z</dcterms:created>
  <dcterms:modified xsi:type="dcterms:W3CDTF">2021-04-24T12:56:21Z</dcterms:modified>
</cp:coreProperties>
</file>