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C9D458-E4C1-4898-ACF4-94C73056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E12DB6E-36F7-428D-B637-75527CA5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C014B8C-FCAB-42EC-B6FF-D0919DA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F8CE65-BA7B-4DC9-940E-0D011F8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466A82-BA15-4512-9082-469D4512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6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2E2126-F7CC-46D7-9E66-9368A25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A5918A-670C-46C4-AFD2-26334CB0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9C29E10-B3F3-4CFD-B395-47AB1B7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27D7E3-5D46-443A-B241-14E42D9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DBA85C-5662-408E-BC62-AE442EB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4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58163FC-42B3-4CF8-AAD1-D0004475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6EC3C07-77A3-4495-BBB9-55B3DF92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3DB2C0-B752-4D67-BE11-89F31CC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86BD4A-5B4B-4E9C-A9A1-68A2AB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1A3FD8-B0EB-477B-8D5A-AE9005F7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2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A6F47-5A20-4DF2-9080-207D7BF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642EB4-5C3B-41AB-81CC-57B9C290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3C27E8-2CBB-435B-8B80-A7C4B3C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0F1BC1-4876-4EB5-95EB-D680466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7CA3A9-B6C2-4DD8-A663-BD7D30C9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94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5258B0-D4DD-4E2A-B766-EA2E95C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25C5024-B33B-498B-AAAD-57FBE091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07F422-0260-48A3-92A0-1694EEB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ADD9B3-856F-46A0-A8C3-62F8D65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3113DC2-60EC-4AB6-A5E9-DC3D31C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6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E2497F-4321-4A55-AF4B-9F4343CD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C0337D-1658-44BA-AA4F-BD51A14A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DD49AB2-DE4A-49D9-960B-7B521B62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EA3812-D007-4483-93F1-58420869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61C9CD3-ED84-4E18-B2D5-DDDA677B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B7F5B89-DAD0-40D1-8959-0DBFCC5D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8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7A1D2-765B-440D-BBFA-B345A62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BCC0CA1-BEBA-471D-A21E-6DE67947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4760E9B-CD03-4CE4-88BC-9FDDB9EA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92CA6D6-8C09-4A75-954A-F040E376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DCDA55-31E2-4B73-920D-1D07DE6F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6D9D038-F76E-46A9-BAA7-761316E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CF7200B-DB16-423B-AF60-1407E1DD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34206F-2B30-4B16-BF99-D4DCD22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CAE28-370B-4E36-9A12-C561C8D9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A754FA7-E3AC-485B-96B0-A31F6A1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29BCDE9-2254-4223-AAA4-1491F82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6995BF2-24F5-4286-AD5D-73397DB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7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170EF79-3B0E-4781-9A06-28A3CFC1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AC72B65-C202-4FD7-8852-616ED47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5CD15D2-893F-428B-98F6-9430F77D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2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98D02D-DF13-4335-8C6B-777533F2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3EB053-26FA-4BE6-ABFB-5E511196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C29711-7F57-4CF2-9C15-5360EDED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AF909F0-407E-4CC2-A52A-D4946D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96ED2-97CD-48FF-AC8D-C569CD2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344DCE5-0F60-466C-AA8A-14219B5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55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028F6B-87CD-44DE-A6A3-2B5D6AF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2D20843-F0C0-427A-8E44-29131D30F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6912CB0-2862-4009-99AB-4027D4CF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27D6638-8232-42BE-A44D-17816386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521C76-5E20-45E1-8892-018595C2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B8465F2-913D-4B15-BC35-CB03AF2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6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FB3642-9C03-42DD-8ED9-009104C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702317-A7BF-49D8-AEA7-49A35586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7B12AF-A226-4C9A-B6FB-B2DA5C0AE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9D3C58-8922-4591-9545-1200D68F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F785DB-642A-431C-AE92-0CB59B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FEAB15C2-6526-4918-ACC5-EDA8A3B42FC5}"/>
              </a:ext>
            </a:extLst>
          </p:cNvPr>
          <p:cNvGrpSpPr/>
          <p:nvPr/>
        </p:nvGrpSpPr>
        <p:grpSpPr>
          <a:xfrm>
            <a:off x="2267260" y="2643447"/>
            <a:ext cx="603050" cy="712323"/>
            <a:chOff x="2358700" y="3080170"/>
            <a:chExt cx="603050" cy="712323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1A60E854-7A2F-4DE1-9FD7-895E7D07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810" y="3080170"/>
              <a:ext cx="348830" cy="348830"/>
            </a:xfrm>
            <a:prstGeom prst="rect">
              <a:avLst/>
            </a:prstGeom>
          </p:spPr>
        </p:pic>
        <p:sp>
          <p:nvSpPr>
            <p:cNvPr id="6" name="กล่องข้อความ 5">
              <a:extLst>
                <a:ext uri="{FF2B5EF4-FFF2-40B4-BE49-F238E27FC236}">
                  <a16:creationId xmlns:a16="http://schemas.microsoft.com/office/drawing/2014/main" id="{4E0AE142-7372-4762-A383-7C458C645F9C}"/>
                </a:ext>
              </a:extLst>
            </p:cNvPr>
            <p:cNvSpPr txBox="1"/>
            <p:nvPr/>
          </p:nvSpPr>
          <p:spPr>
            <a:xfrm>
              <a:off x="2358700" y="3453939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ผู้ใช้งาน</a:t>
              </a:r>
            </a:p>
          </p:txBody>
        </p:sp>
      </p:grp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6383A0B-9276-4ADE-A9A1-6D42DB8FC9C7}"/>
              </a:ext>
            </a:extLst>
          </p:cNvPr>
          <p:cNvSpPr/>
          <p:nvPr/>
        </p:nvSpPr>
        <p:spPr>
          <a:xfrm>
            <a:off x="3707477" y="1080655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สมัครสมาชิกได้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3D3E38A-65F3-411C-A06F-44BB39C7B8AF}"/>
              </a:ext>
            </a:extLst>
          </p:cNvPr>
          <p:cNvSpPr/>
          <p:nvPr/>
        </p:nvSpPr>
        <p:spPr>
          <a:xfrm>
            <a:off x="3707477" y="1540626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เข้าสู่ระบบได้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94AC0CA-97FB-40ED-81DD-CE7BE233C082}"/>
              </a:ext>
            </a:extLst>
          </p:cNvPr>
          <p:cNvSpPr/>
          <p:nvPr/>
        </p:nvSpPr>
        <p:spPr>
          <a:xfrm>
            <a:off x="3707477" y="200059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ค้นหารถยนต์และรถจักรยานยนต์ได้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81EF6C0-8F58-4593-8152-A3C643F4F41A}"/>
              </a:ext>
            </a:extLst>
          </p:cNvPr>
          <p:cNvSpPr/>
          <p:nvPr/>
        </p:nvSpPr>
        <p:spPr>
          <a:xfrm>
            <a:off x="3707477" y="2730732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ลงขายรถยนต์และรถจักรยานยนต์ได้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2BBE699E-E949-41FA-9A93-F8CE499228EA}"/>
              </a:ext>
            </a:extLst>
          </p:cNvPr>
          <p:cNvSpPr/>
          <p:nvPr/>
        </p:nvSpPr>
        <p:spPr>
          <a:xfrm>
            <a:off x="3707477" y="346086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แก้ไข ตรวจสอบ </a:t>
            </a:r>
          </a:p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รถของตนเองได้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68B886F5-3FCE-4602-8E0F-B10FBD90722C}"/>
              </a:ext>
            </a:extLst>
          </p:cNvPr>
          <p:cNvSpPr/>
          <p:nvPr/>
        </p:nvSpPr>
        <p:spPr>
          <a:xfrm>
            <a:off x="3707477" y="4283829"/>
            <a:ext cx="2111432" cy="429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สิ่งที่อยากได้ได้</a:t>
            </a: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8F8F9190-B899-40DF-B830-62FF3873B484}"/>
              </a:ext>
            </a:extLst>
          </p:cNvPr>
          <p:cNvCxnSpPr/>
          <p:nvPr/>
        </p:nvCxnSpPr>
        <p:spPr>
          <a:xfrm flipV="1">
            <a:off x="2934393" y="1263535"/>
            <a:ext cx="665018" cy="17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5B819A0D-29AC-4F1F-93E0-9068F80F3925}"/>
              </a:ext>
            </a:extLst>
          </p:cNvPr>
          <p:cNvCxnSpPr/>
          <p:nvPr/>
        </p:nvCxnSpPr>
        <p:spPr>
          <a:xfrm flipV="1">
            <a:off x="2956385" y="1906386"/>
            <a:ext cx="623982" cy="10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8A8A8DD-527B-49A5-9498-755D2C3327FF}"/>
              </a:ext>
            </a:extLst>
          </p:cNvPr>
          <p:cNvCxnSpPr/>
          <p:nvPr/>
        </p:nvCxnSpPr>
        <p:spPr>
          <a:xfrm flipV="1">
            <a:off x="2976903" y="2410691"/>
            <a:ext cx="603464" cy="57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C682C87C-350F-4EFF-B86F-F9C721F3C302}"/>
              </a:ext>
            </a:extLst>
          </p:cNvPr>
          <p:cNvCxnSpPr/>
          <p:nvPr/>
        </p:nvCxnSpPr>
        <p:spPr>
          <a:xfrm>
            <a:off x="2987162" y="2984269"/>
            <a:ext cx="61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8980915-4672-47D4-9BAD-6C4A31873174}"/>
              </a:ext>
            </a:extLst>
          </p:cNvPr>
          <p:cNvCxnSpPr/>
          <p:nvPr/>
        </p:nvCxnSpPr>
        <p:spPr>
          <a:xfrm>
            <a:off x="2956385" y="2992277"/>
            <a:ext cx="643026" cy="7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D0DBBC1E-664F-47ED-B6CF-E43B166EBA71}"/>
              </a:ext>
            </a:extLst>
          </p:cNvPr>
          <p:cNvCxnSpPr>
            <a:cxnSpLocks/>
          </p:cNvCxnSpPr>
          <p:nvPr/>
        </p:nvCxnSpPr>
        <p:spPr>
          <a:xfrm>
            <a:off x="2934393" y="2984269"/>
            <a:ext cx="645974" cy="15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9001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แบบจอกว้าง</PresentationFormat>
  <Paragraphs>8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2</cp:revision>
  <dcterms:created xsi:type="dcterms:W3CDTF">2021-04-19T06:08:26Z</dcterms:created>
  <dcterms:modified xsi:type="dcterms:W3CDTF">2021-04-19T06:33:34Z</dcterms:modified>
</cp:coreProperties>
</file>