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9-02T03:52:55.1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 4622 0,'22'0'47,"23"-67"-32,-45 1-15,22-1 16,22 22-16,-44-44 15,45 22-15,-23 0 16,45-44-16,-22-45 16,-23 45-16,45-45 15,0 22-15,-23-22 16,23 22-16,22 1 16,-44 44-16,22-45 15,-1 22-15,24 1 16,-46 44-16,1 0 15,-1 1-15,1-24 16,-1 68 0,1-45-16,-23 23 15,1 21-15,-1 1 16,0 0-16,0 0 16,1 22-16,-23-23 15,22 23 79</inkml:trace>
  <inkml:trace contextRef="#ctx0" brushRef="#br0" timeOffset="800">72 4622 0,'0'-22'32,"-22"-45"-17,22 45-15,0-23 16,0 1-16,0-1 15,0-22-15,0 23 16,0-1-16,0 1 16,-23-23-16,23 0 15,-22 22-15,22 1 16,0-1-16,22 1 16,-22 21 15,23 23-16</inkml:trace>
  <inkml:trace contextRef="#ctx0" brushRef="#br0" timeOffset="1475">94 4667 0,'67'-45'16,"0"23"-1,66-45-15,1 0 16,0-22-16,-1 22 16,1-22-16,0 0 15,-23 0-15,-22 0 16,45 22 0,-45 22-16,-22-21 0,-22 21 15,-1 1-15,-22 21 16,1-21-16,-23 21 31,22 23-15</inkml:trace>
  <inkml:trace contextRef="#ctx0" brushRef="#br0" timeOffset="3911">1743 1436 0,'0'45'16,"0"-1"-16,0 1 15,0 44-15,0-22 16,0 0-16,-22-1 16,22 1-16,0-22 15,0-23-15,0 0 16,0-44 31,0-45-32,22-22-15,0-22 16,-22 22-16,0 0 16,22-45-16,1 45 15,-23 22-15,22 0 16,-22 45-16,22-23 15,-22 68 64,-22 21-79,22 1 15,-22-45 1,22 22-16</inkml:trace>
  <inkml:trace contextRef="#ctx0" brushRef="#br0" timeOffset="5080">2055 968 0,'0'-22'16,"-23"0"-1,1 22 1,-22-23-16,21 23 16,1 0-16,0-22 15,0 22-15,-23 0 16,23 0 0,-1 22-16,23 1 15,-22-1-15,22 0 16,-22 45-16,0-45 15,22 1-15,-45 44 16,23-45-16,-23 45 16,-22 44-16,23-44 15,-1 44-15,-22 1 16,1-23-16,21 22 16,-22 1-16,0-23 15,23 22-15,21-22 16,1 0-16,22-22 15,0 22-15,22-66 16,1 21 0,-1 1-16,23-1 15,-23-21-15,22 21 16,46-22-16,21-22 16,0 0-16,-22 0 15,23 0-15,-23-66 16,22-24-16,23-21 0,0 0 15,22-1-15,0-66 16,-23-45-16,-44 45 16,-66-45-16,-1 0 15,-22 1-15,-22-24 16,-45 46 0,-44-1-16,21 68 0,-21-1 15,44 89-15,23 23 16,-1 22-1,0 0-15,-21 45 0,21 88 16,23 46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6E2A-0F8A-444D-8588-45D17F6CA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9D9F4-9B29-443E-B884-74674CFA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9F28-57AD-4422-8C02-5534FBDA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0102-C5C2-4797-8689-93BEA0C8D356}" type="datetimeFigureOut">
              <a:rPr lang="en-SG" smtClean="0"/>
              <a:t>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7B9E-4398-4A0A-8011-EBD6A4A9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BBBA3-F51B-4571-BE71-E9641485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C01-4726-4555-866C-D2183E8496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066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21A7-9725-400E-ADA8-37292D4C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F41F-694F-48BF-BEDD-F68B38DD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CF7B-71F9-4A59-9652-067ED5FA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0102-C5C2-4797-8689-93BEA0C8D356}" type="datetimeFigureOut">
              <a:rPr lang="en-SG" smtClean="0"/>
              <a:t>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D4E2-B337-45C4-8703-FEC01AB4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3838-69ED-422D-80CD-F5ADEBBE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C01-4726-4555-866C-D2183E8496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E8127-A15E-4134-99E4-29F83ADE2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F6717-2AAF-42E5-A6CE-4C4F053AC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BDDCE-28CD-4A1D-A631-1C3BB4D5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0102-C5C2-4797-8689-93BEA0C8D356}" type="datetimeFigureOut">
              <a:rPr lang="en-SG" smtClean="0"/>
              <a:t>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9771-13D0-4575-A9E2-5B7E80A0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4F13A-E3AE-4B3B-8622-EF6F412A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C01-4726-4555-866C-D2183E8496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57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F854-E7C4-4AC7-8761-9201A596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21A2-6C72-47E9-BA2F-6326CEA7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99F1E-8EA5-475F-AABF-6400D349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0102-C5C2-4797-8689-93BEA0C8D356}" type="datetimeFigureOut">
              <a:rPr lang="en-SG" smtClean="0"/>
              <a:t>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530F-7DF6-4D0A-B8E9-B8EF1DC9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74FE-73D4-43CB-98F6-37B8FFEE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C01-4726-4555-866C-D2183E8496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302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93FF-6E59-494E-A5F6-549DE93A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D51-6704-45A1-9B88-D671D55F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058C-F4C6-407C-ADCD-80E7B11D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0102-C5C2-4797-8689-93BEA0C8D356}" type="datetimeFigureOut">
              <a:rPr lang="en-SG" smtClean="0"/>
              <a:t>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449E8-2910-416B-B8A9-124FD0D9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3F92-4DD1-426B-9B2D-E964A273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C01-4726-4555-866C-D2183E8496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29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5F37-D628-4EE7-9300-A228C271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09FF-BF92-4343-80FB-744138F9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74108-D404-45DC-B86A-D08B07CCA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B2AE1-0385-4EDF-9509-4A9F7BAC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0102-C5C2-4797-8689-93BEA0C8D356}" type="datetimeFigureOut">
              <a:rPr lang="en-SG" smtClean="0"/>
              <a:t>5/9/2024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BFFE-36B5-4814-ABC4-D198823B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43E4F-59F1-40A0-828E-DA322BE0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C01-4726-4555-866C-D2183E8496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85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72AF-BAE0-45CF-BF69-8CCE58E1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D0C0F-8B33-4F50-8BBC-ED7B38EF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23826-EF5A-4C80-BD48-8A48730CF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A3169-93EC-4927-B85A-8BDC4DC0A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946E0-99FB-42DD-9F24-3FACB5CA5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0DE54-C80B-48D0-975C-7CE5F40C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0102-C5C2-4797-8689-93BEA0C8D356}" type="datetimeFigureOut">
              <a:rPr lang="en-SG" smtClean="0"/>
              <a:t>5/9/2024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A7B5D-BE8C-438E-99BF-4C264237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B8E66-8E4B-4D13-8D2E-37B4AC0D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C01-4726-4555-866C-D2183E8496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9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485E-006D-4EA4-B448-477128CC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5AB87-F5B9-4C2D-BF65-EDD8812D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0102-C5C2-4797-8689-93BEA0C8D356}" type="datetimeFigureOut">
              <a:rPr lang="en-SG" smtClean="0"/>
              <a:t>5/9/2024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7BE74-6BE5-4FD1-AA5D-1546F835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FE70A-BFE9-4800-9B4C-1631FB2A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C01-4726-4555-866C-D2183E8496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96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E07C5-7D07-4157-83FB-CBF0AE45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0102-C5C2-4797-8689-93BEA0C8D356}" type="datetimeFigureOut">
              <a:rPr lang="en-SG" smtClean="0"/>
              <a:t>5/9/2024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98F56-6E5A-4635-AF75-A6DFB4D9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BB392-1043-404A-8798-E17AD032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C01-4726-4555-866C-D2183E8496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836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EA96-1C03-479F-A535-60ECE14C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D0C9-C31D-48A1-AA77-6668ADA8B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EA43-7E8E-4806-B45A-0A430605F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A6DC6-D097-4C94-A29C-6C0111C3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0102-C5C2-4797-8689-93BEA0C8D356}" type="datetimeFigureOut">
              <a:rPr lang="en-SG" smtClean="0"/>
              <a:t>5/9/2024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4DD62-4BA0-43CA-9C1A-874F214B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5FE0F-78F7-4882-A249-5106656B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C01-4726-4555-866C-D2183E8496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69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CB8E-A095-41EA-9E16-553201E5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6B58B-FA49-4EF6-923A-CDE8A1E7E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67CC4-A36C-4712-A482-C6AD69343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68E94-D07D-41FB-AFD0-2BAABD7D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0102-C5C2-4797-8689-93BEA0C8D356}" type="datetimeFigureOut">
              <a:rPr lang="en-SG" smtClean="0"/>
              <a:t>5/9/2024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88C48-F49D-43AF-9989-D8EFFA58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BF2F-FF7A-4457-BB15-46664A8A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C01-4726-4555-866C-D2183E8496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58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81B11-4F32-4E7A-AD95-07558361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B2BE-ED42-4E80-A32F-5E62B94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75D9-865F-4B0D-9F29-233F019A2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0102-C5C2-4797-8689-93BEA0C8D356}" type="datetimeFigureOut">
              <a:rPr lang="en-SG" smtClean="0"/>
              <a:t>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0F8B-3E46-41C5-9DC4-421FD2AAB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5CFF-F95C-414E-8D2E-E96542DA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3C01-4726-4555-866C-D2183E8496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94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7BBA8-598D-47F6-B191-AB604D98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29" y="2061971"/>
            <a:ext cx="3886742" cy="2734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7B71EC-717B-46E2-AA35-35288D33CF0D}"/>
                  </a:ext>
                </a:extLst>
              </p14:cNvPr>
              <p14:cNvContentPartPr/>
              <p14:nvPr/>
            </p14:nvContentPartPr>
            <p14:xfrm>
              <a:off x="6126303" y="2210141"/>
              <a:ext cx="1005480" cy="1680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7B71EC-717B-46E2-AA35-35288D33CF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7303" y="2201141"/>
                <a:ext cx="1023120" cy="16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75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9076AA-176C-4F27-9952-A25FCCEC3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8663" y="0"/>
            <a:ext cx="6075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9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nyp robotics</dc:creator>
  <cp:lastModifiedBy>nyp robotics</cp:lastModifiedBy>
  <cp:revision>5</cp:revision>
  <dcterms:created xsi:type="dcterms:W3CDTF">2024-09-02T03:52:07Z</dcterms:created>
  <dcterms:modified xsi:type="dcterms:W3CDTF">2024-09-05T05:49:53Z</dcterms:modified>
</cp:coreProperties>
</file>