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66398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1C8"/>
    <a:srgbClr val="FDF3ED"/>
    <a:srgbClr val="BF8911"/>
    <a:srgbClr val="FEFBF4"/>
    <a:srgbClr val="641579"/>
    <a:srgbClr val="F9EEFC"/>
    <a:srgbClr val="F0FAEC"/>
    <a:srgbClr val="FDF5FC"/>
    <a:srgbClr val="FAECF8"/>
    <a:srgbClr val="006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BC62C-0013-439F-B52E-92FF0A60BBAE}" v="29" dt="2024-09-24T15:03:1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4"/>
  </p:normalViewPr>
  <p:slideViewPr>
    <p:cSldViewPr snapToGrid="0">
      <p:cViewPr>
        <p:scale>
          <a:sx n="30" d="100"/>
          <a:sy n="30" d="100"/>
        </p:scale>
        <p:origin x="29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Bertsch Aguilar" userId="71b207a4-b038-43fb-8f14-d74467f0b620" providerId="ADAL" clId="{234BC62C-0013-439F-B52E-92FF0A60BBAE}"/>
    <pc:docChg chg="undo custSel modSld modMainMaster">
      <pc:chgData name="Esteban Bertsch Aguilar" userId="71b207a4-b038-43fb-8f14-d74467f0b620" providerId="ADAL" clId="{234BC62C-0013-439F-B52E-92FF0A60BBAE}" dt="2024-09-24T15:03:25.362" v="463" actId="1037"/>
      <pc:docMkLst>
        <pc:docMk/>
      </pc:docMkLst>
      <pc:sldChg chg="addSp delSp modSp mod">
        <pc:chgData name="Esteban Bertsch Aguilar" userId="71b207a4-b038-43fb-8f14-d74467f0b620" providerId="ADAL" clId="{234BC62C-0013-439F-B52E-92FF0A60BBAE}" dt="2024-09-24T15:03:25.362" v="463" actId="1037"/>
        <pc:sldMkLst>
          <pc:docMk/>
          <pc:sldMk cId="712918024" sldId="256"/>
        </pc:sldMkLst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9" creationId="{AFEBD982-7712-2E72-2E31-BCD06784AEF4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0" creationId="{B98633E0-1B1B-F97E-D5FC-44E8BEE0EDD4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1" creationId="{C5D6A778-1E78-F5ED-409C-19E8AC6764CC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4" creationId="{966460BC-E24E-19BF-AC92-F8DB39FF2C4E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6" creationId="{9D410BEC-C453-C9D7-A0D9-84569296D073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8" creationId="{143F7CA0-7BA7-47EA-771D-B4E566068308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9" creationId="{E01674BB-08CF-34A5-15FF-D4848415145F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0" creationId="{536DF511-D2E9-5946-6D7D-1B58601EB566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3" creationId="{330B9E46-D244-9304-DCA3-5E38E128819F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4" creationId="{29D11DB6-A8D9-F9C8-B97F-CE5BE6842E90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7" creationId="{2EEF93C6-1FFE-0413-4DF8-1C90B357DDDB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8" creationId="{0C426D85-04BC-D984-4DCA-F8E37FBE98BD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1" creationId="{42261514-7129-9845-6314-ECE1D3CC1180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2" creationId="{3E55B32E-31F6-F65C-0E2D-9D4DE99B02CD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3" creationId="{2BB63DAB-590D-C85C-859A-DC88EA4CFBC1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8" creationId="{7E967626-7C7C-CE0E-6354-D6AB628DD67C}"/>
          </ac:spMkLst>
        </pc:sp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3" creationId="{E801BB28-1539-1280-7091-B19696E4979A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5" creationId="{FF30E639-A35B-2CFA-7823-3C08CB851179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7" creationId="{CF545EC9-181F-A897-2DEB-2687328F0CD1}"/>
          </ac:picMkLst>
        </pc:picChg>
        <pc:picChg chg="del">
          <ac:chgData name="Esteban Bertsch Aguilar" userId="71b207a4-b038-43fb-8f14-d74467f0b620" providerId="ADAL" clId="{234BC62C-0013-439F-B52E-92FF0A60BBAE}" dt="2024-09-24T14:30:23.487" v="0" actId="478"/>
          <ac:picMkLst>
            <pc:docMk/>
            <pc:sldMk cId="712918024" sldId="256"/>
            <ac:picMk id="8" creationId="{6055BA1A-4EAD-B5F6-088F-DCEFECE11C42}"/>
          </ac:picMkLst>
        </pc:picChg>
        <pc:picChg chg="del">
          <ac:chgData name="Esteban Bertsch Aguilar" userId="71b207a4-b038-43fb-8f14-d74467f0b620" providerId="ADAL" clId="{234BC62C-0013-439F-B52E-92FF0A60BBAE}" dt="2024-09-24T14:30:42.076" v="8" actId="478"/>
          <ac:picMkLst>
            <pc:docMk/>
            <pc:sldMk cId="712918024" sldId="256"/>
            <ac:picMk id="13" creationId="{71C978C6-5C2E-EA83-4F94-80DF749B76BA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15" creationId="{344324E0-AD06-5867-B44E-F6B2035E327B}"/>
          </ac:picMkLst>
        </pc:picChg>
        <pc:picChg chg="del">
          <ac:chgData name="Esteban Bertsch Aguilar" userId="71b207a4-b038-43fb-8f14-d74467f0b620" providerId="ADAL" clId="{234BC62C-0013-439F-B52E-92FF0A60BBAE}" dt="2024-09-24T14:33:31.500" v="30" actId="478"/>
          <ac:picMkLst>
            <pc:docMk/>
            <pc:sldMk cId="712918024" sldId="256"/>
            <ac:picMk id="17" creationId="{2F6A229C-86A1-B951-DC3F-A598CDFDC411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22" creationId="{12D2F9FB-51A8-309E-3C0D-599590957A4B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26" creationId="{E30FDBF5-C0D0-DC9F-CC8E-5935B4CE5A13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30" creationId="{A0DFBA70-2484-4E48-EF95-8062964CF205}"/>
          </ac:picMkLst>
        </pc:picChg>
        <pc:picChg chg="add del mod">
          <ac:chgData name="Esteban Bertsch Aguilar" userId="71b207a4-b038-43fb-8f14-d74467f0b620" providerId="ADAL" clId="{234BC62C-0013-439F-B52E-92FF0A60BBAE}" dt="2024-09-24T15:00:02.365" v="364" actId="478"/>
          <ac:picMkLst>
            <pc:docMk/>
            <pc:sldMk cId="712918024" sldId="256"/>
            <ac:picMk id="35" creationId="{DA855A3D-045A-287D-A59A-3E60CA38DFD5}"/>
          </ac:picMkLst>
        </pc:picChg>
        <pc:picChg chg="add mod modCrop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37" creationId="{2992859F-378E-36C9-CE9E-89B17B20E3FB}"/>
          </ac:picMkLst>
        </pc:picChg>
      </pc:sldChg>
      <pc:sldMasterChg chg="modSp modSldLayout">
        <pc:chgData name="Esteban Bertsch Aguilar" userId="71b207a4-b038-43fb-8f14-d74467f0b620" providerId="ADAL" clId="{234BC62C-0013-439F-B52E-92FF0A60BBAE}" dt="2024-09-24T15:02:18.961" v="405"/>
        <pc:sldMasterMkLst>
          <pc:docMk/>
          <pc:sldMasterMk cId="3228567190" sldId="2147483672"/>
        </pc:sldMasterMkLst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893396634" sldId="2147483673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893396634" sldId="214748367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893396634" sldId="2147483673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1754988657" sldId="2147483675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754988657" sldId="214748367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754988657" sldId="214748367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3771271667" sldId="2147483676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771271667" sldId="2147483676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771271667" sldId="2147483676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461277944" sldId="2147483677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2690195443" sldId="2147483680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2690195443" sldId="2147483680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2690195443" sldId="2147483680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2690195443" sldId="2147483680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1920020469" sldId="2147483681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920020469" sldId="2147483681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920020469" sldId="2147483681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920020469" sldId="2147483681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349864136" sldId="2147483683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49864136" sldId="214748368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4986413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234BC62C-0013-439F-B52E-92FF0A60BBAE}" dt="2024-09-24T15:02:18.505" v="404"/>
        <pc:sldMasterMkLst>
          <pc:docMk/>
          <pc:sldMasterMk cId="2147736354" sldId="2147483684"/>
        </pc:sldMasterMkLst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1821110167" sldId="2147483685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821110167" sldId="214748368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821110167" sldId="214748368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1417543109" sldId="2147483687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417543109" sldId="214748368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417543109" sldId="2147483687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3037908639" sldId="2147483688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037908639" sldId="214748368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037908639" sldId="214748368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2575570276" sldId="2147483689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2635246591" sldId="2147483692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635246591" sldId="2147483692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635246591" sldId="2147483692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635246591" sldId="2147483692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3262634136" sldId="2147483693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262634136" sldId="214748369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262634136" sldId="2147483693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262634136" sldId="2147483693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2158173166" sldId="2147483695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158173166" sldId="214748369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158173166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234BC62C-0013-439F-B52E-92FF0A60BBAE}" dt="2024-09-24T15:03:12.048" v="450"/>
        <pc:sldMasterMkLst>
          <pc:docMk/>
          <pc:sldMasterMk cId="3775674152" sldId="2147483684"/>
        </pc:sldMasterMkLst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2438666544" sldId="2147483685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2438666544" sldId="214748368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2438666544" sldId="214748368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4002122080" sldId="2147483687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2122080" sldId="214748368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2122080" sldId="2147483687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4143750862" sldId="2147483688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143750862" sldId="214748368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143750862" sldId="214748368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672343352" sldId="2147483689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528928611" sldId="2147483692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528928611" sldId="2147483692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528928611" sldId="2147483692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528928611" sldId="2147483692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4008384031" sldId="2147483693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8384031" sldId="214748369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8384031" sldId="2147483693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8384031" sldId="2147483693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128616937" sldId="2147483695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128616937" sldId="214748369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128616937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9980" y="3358257"/>
            <a:ext cx="19979879" cy="7144007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0777767"/>
            <a:ext cx="19979879" cy="495425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092501"/>
            <a:ext cx="5744215" cy="17389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092501"/>
            <a:ext cx="16899647" cy="17389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4" y="5115760"/>
            <a:ext cx="22976860" cy="8535758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4" y="13732271"/>
            <a:ext cx="22976860" cy="4488753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5462506"/>
            <a:ext cx="11321931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20" y="5462506"/>
            <a:ext cx="11321931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092505"/>
            <a:ext cx="22976860" cy="3966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0" y="5030257"/>
            <a:ext cx="11269899" cy="2465252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0" y="7495509"/>
            <a:ext cx="11269899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20" y="5030257"/>
            <a:ext cx="11325401" cy="2465252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20" y="7495509"/>
            <a:ext cx="11325401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1368002"/>
            <a:ext cx="8592040" cy="4788006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2954505"/>
            <a:ext cx="13486418" cy="14582517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6156010"/>
            <a:ext cx="8592040" cy="11404765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1368002"/>
            <a:ext cx="8592040" cy="4788006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2954505"/>
            <a:ext cx="13486418" cy="14582517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6156010"/>
            <a:ext cx="8592040" cy="11404765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092505"/>
            <a:ext cx="22976860" cy="396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5462506"/>
            <a:ext cx="22976860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19019025"/>
            <a:ext cx="5993964" cy="1092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50AC2-80A8-4E65-B575-81D96F505D2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8" y="19019025"/>
            <a:ext cx="8990945" cy="1092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19019025"/>
            <a:ext cx="5993964" cy="1092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2261514-7129-9845-6314-ECE1D3CC1180}"/>
              </a:ext>
            </a:extLst>
          </p:cNvPr>
          <p:cNvSpPr/>
          <p:nvPr/>
        </p:nvSpPr>
        <p:spPr>
          <a:xfrm>
            <a:off x="22930002" y="5836089"/>
            <a:ext cx="3635395" cy="2933313"/>
          </a:xfrm>
          <a:prstGeom prst="ellipse">
            <a:avLst/>
          </a:prstGeom>
          <a:solidFill>
            <a:srgbClr val="C1F1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EF93C6-1FFE-0413-4DF8-1C90B357DDDB}"/>
              </a:ext>
            </a:extLst>
          </p:cNvPr>
          <p:cNvSpPr/>
          <p:nvPr/>
        </p:nvSpPr>
        <p:spPr>
          <a:xfrm>
            <a:off x="19054296" y="5944689"/>
            <a:ext cx="3487022" cy="2933313"/>
          </a:xfrm>
          <a:prstGeom prst="ellipse">
            <a:avLst/>
          </a:prstGeom>
          <a:solidFill>
            <a:srgbClr val="EBFA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9E46-D244-9304-DCA3-5E38E128819F}"/>
              </a:ext>
            </a:extLst>
          </p:cNvPr>
          <p:cNvSpPr/>
          <p:nvPr/>
        </p:nvSpPr>
        <p:spPr>
          <a:xfrm>
            <a:off x="15477060" y="6042502"/>
            <a:ext cx="3236726" cy="2619376"/>
          </a:xfrm>
          <a:prstGeom prst="ellipse">
            <a:avLst/>
          </a:prstGeom>
          <a:solidFill>
            <a:srgbClr val="FDF3E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10BEC-C453-C9D7-A0D9-84569296D073}"/>
              </a:ext>
            </a:extLst>
          </p:cNvPr>
          <p:cNvSpPr/>
          <p:nvPr/>
        </p:nvSpPr>
        <p:spPr>
          <a:xfrm>
            <a:off x="11581727" y="6042502"/>
            <a:ext cx="3487022" cy="2619376"/>
          </a:xfrm>
          <a:prstGeom prst="ellipse">
            <a:avLst/>
          </a:prstGeom>
          <a:solidFill>
            <a:srgbClr val="FEFB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D982-7712-2E72-2E31-BCD06784AEF4}"/>
              </a:ext>
            </a:extLst>
          </p:cNvPr>
          <p:cNvSpPr/>
          <p:nvPr/>
        </p:nvSpPr>
        <p:spPr>
          <a:xfrm>
            <a:off x="12839926" y="2432032"/>
            <a:ext cx="3302000" cy="28575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8633E0-1B1B-F97E-D5FC-44E8BEE0EDD4}"/>
              </a:ext>
            </a:extLst>
          </p:cNvPr>
          <p:cNvSpPr/>
          <p:nvPr/>
        </p:nvSpPr>
        <p:spPr>
          <a:xfrm>
            <a:off x="16507169" y="2252864"/>
            <a:ext cx="3866922" cy="3126718"/>
          </a:xfrm>
          <a:prstGeom prst="ellipse">
            <a:avLst/>
          </a:prstGeom>
          <a:solidFill>
            <a:srgbClr val="F0FAE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6A778-1E78-F5ED-409C-19E8AC6764CC}"/>
              </a:ext>
            </a:extLst>
          </p:cNvPr>
          <p:cNvSpPr txBox="1"/>
          <p:nvPr/>
        </p:nvSpPr>
        <p:spPr>
          <a:xfrm>
            <a:off x="13096060" y="2208591"/>
            <a:ext cx="2785599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599329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Terpenoids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460BC-E24E-19BF-AC92-F8DB39FF2C4E}"/>
              </a:ext>
            </a:extLst>
          </p:cNvPr>
          <p:cNvSpPr txBox="1"/>
          <p:nvPr/>
        </p:nvSpPr>
        <p:spPr>
          <a:xfrm>
            <a:off x="16622940" y="2055057"/>
            <a:ext cx="3635395" cy="187332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514996"/>
              </a:avLst>
            </a:prstTxWarp>
            <a:spAutoFit/>
          </a:bodyPr>
          <a:lstStyle/>
          <a:p>
            <a:pPr algn="ctr"/>
            <a:r>
              <a:rPr lang="es-MX" sz="3600" b="1" dirty="0" err="1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Shikimates</a:t>
            </a:r>
            <a:r>
              <a:rPr lang="es-MX" sz="3600" b="1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s-MX" sz="3600" b="1" dirty="0" err="1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Phenylpropanoids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F7CA0-7BA7-47EA-771D-B4E566068308}"/>
              </a:ext>
            </a:extLst>
          </p:cNvPr>
          <p:cNvSpPr/>
          <p:nvPr/>
        </p:nvSpPr>
        <p:spPr>
          <a:xfrm>
            <a:off x="20692262" y="2323338"/>
            <a:ext cx="4071205" cy="3126718"/>
          </a:xfrm>
          <a:prstGeom prst="ellipse">
            <a:avLst/>
          </a:prstGeom>
          <a:solidFill>
            <a:srgbClr val="F9EEF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674BB-08CF-34A5-15FF-D4848415145F}"/>
              </a:ext>
            </a:extLst>
          </p:cNvPr>
          <p:cNvSpPr txBox="1"/>
          <p:nvPr/>
        </p:nvSpPr>
        <p:spPr>
          <a:xfrm>
            <a:off x="21124420" y="2133939"/>
            <a:ext cx="3165173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76582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rgbClr val="64157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Polyketides</a:t>
            </a:r>
            <a:endParaRPr lang="en-US" sz="3200" b="1" dirty="0">
              <a:solidFill>
                <a:srgbClr val="64157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diagram of a chemical structure&#10;&#10;Description automatically generated">
            <a:extLst>
              <a:ext uri="{FF2B5EF4-FFF2-40B4-BE49-F238E27FC236}">
                <a16:creationId xmlns:a16="http://schemas.microsoft.com/office/drawing/2014/main" id="{E801BB28-1539-1280-7091-B19696E49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809" y="2760836"/>
            <a:ext cx="2785599" cy="2147537"/>
          </a:xfrm>
          <a:prstGeom prst="rect">
            <a:avLst/>
          </a:prstGeom>
        </p:spPr>
      </p:pic>
      <p:pic>
        <p:nvPicPr>
          <p:cNvPr id="5" name="Picture 4" descr="A black background with white lines and red letters&#10;&#10;Description automatically generated">
            <a:extLst>
              <a:ext uri="{FF2B5EF4-FFF2-40B4-BE49-F238E27FC236}">
                <a16:creationId xmlns:a16="http://schemas.microsoft.com/office/drawing/2014/main" id="{FF30E639-A35B-2CFA-7823-3C08CB851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41" y="2666976"/>
            <a:ext cx="3058994" cy="2094447"/>
          </a:xfrm>
          <a:prstGeom prst="rect">
            <a:avLst/>
          </a:prstGeom>
        </p:spPr>
      </p:pic>
      <p:pic>
        <p:nvPicPr>
          <p:cNvPr id="7" name="Picture 6" descr="A black background with a structure of a molecule&#10;&#10;Description automatically generated with medium confidence">
            <a:extLst>
              <a:ext uri="{FF2B5EF4-FFF2-40B4-BE49-F238E27FC236}">
                <a16:creationId xmlns:a16="http://schemas.microsoft.com/office/drawing/2014/main" id="{CF545EC9-181F-A897-2DEB-2687328F0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982" y="2836181"/>
            <a:ext cx="3859757" cy="1899917"/>
          </a:xfrm>
          <a:prstGeom prst="rect">
            <a:avLst/>
          </a:prstGeom>
        </p:spPr>
      </p:pic>
      <p:pic>
        <p:nvPicPr>
          <p:cNvPr id="15" name="Picture 14" descr="A diagram of a molecule&#10;&#10;Description automatically generated">
            <a:extLst>
              <a:ext uri="{FF2B5EF4-FFF2-40B4-BE49-F238E27FC236}">
                <a16:creationId xmlns:a16="http://schemas.microsoft.com/office/drawing/2014/main" id="{344324E0-AD06-5867-B44E-F6B2035E3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711" y="6259166"/>
            <a:ext cx="2927704" cy="19044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6DF511-D2E9-5946-6D7D-1B58601EB566}"/>
              </a:ext>
            </a:extLst>
          </p:cNvPr>
          <p:cNvSpPr txBox="1"/>
          <p:nvPr/>
        </p:nvSpPr>
        <p:spPr>
          <a:xfrm>
            <a:off x="11744577" y="5887181"/>
            <a:ext cx="3117974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14526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rgbClr val="BF8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Unlabeled</a:t>
            </a:r>
            <a:endParaRPr lang="en-US" sz="3200" b="1" dirty="0">
              <a:solidFill>
                <a:srgbClr val="BF89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 descr="A diagram of a molecule&#10;&#10;Description automatically generated">
            <a:extLst>
              <a:ext uri="{FF2B5EF4-FFF2-40B4-BE49-F238E27FC236}">
                <a16:creationId xmlns:a16="http://schemas.microsoft.com/office/drawing/2014/main" id="{12D2F9FB-51A8-309E-3C0D-599590957A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124" y="6426138"/>
            <a:ext cx="2959943" cy="17102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D11DB6-A8D9-F9C8-B97F-CE5BE6842E90}"/>
              </a:ext>
            </a:extLst>
          </p:cNvPr>
          <p:cNvSpPr txBox="1"/>
          <p:nvPr/>
        </p:nvSpPr>
        <p:spPr>
          <a:xfrm>
            <a:off x="15617016" y="5887180"/>
            <a:ext cx="2831191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14526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Fatty</a:t>
            </a:r>
            <a:r>
              <a:rPr lang="es-MX" sz="3200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3200" b="1" dirty="0" err="1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acids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Picture 25" descr="A diagram of a molecule&#10;&#10;Description automatically generated">
            <a:extLst>
              <a:ext uri="{FF2B5EF4-FFF2-40B4-BE49-F238E27FC236}">
                <a16:creationId xmlns:a16="http://schemas.microsoft.com/office/drawing/2014/main" id="{E30FDBF5-C0D0-DC9F-CC8E-5935B4CE5A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245" y="6316675"/>
            <a:ext cx="2976593" cy="19482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26D85-04BC-D984-4DCA-F8E37FBE98BD}"/>
              </a:ext>
            </a:extLst>
          </p:cNvPr>
          <p:cNvSpPr txBox="1"/>
          <p:nvPr/>
        </p:nvSpPr>
        <p:spPr>
          <a:xfrm>
            <a:off x="19122107" y="5793687"/>
            <a:ext cx="3474571" cy="187332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514996"/>
              </a:avLst>
            </a:prstTxWarp>
            <a:spAutoFit/>
          </a:bodyPr>
          <a:lstStyle/>
          <a:p>
            <a:pPr algn="ctr"/>
            <a:r>
              <a:rPr lang="es-MX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Amino </a:t>
            </a:r>
            <a:r>
              <a:rPr lang="es-MX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acids</a:t>
            </a:r>
            <a:r>
              <a:rPr lang="es-MX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s-MX" sz="3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Peptides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" name="Picture 29" descr="A diagram of a molecule&#10;&#10;Description automatically generated">
            <a:extLst>
              <a:ext uri="{FF2B5EF4-FFF2-40B4-BE49-F238E27FC236}">
                <a16:creationId xmlns:a16="http://schemas.microsoft.com/office/drawing/2014/main" id="{A0DFBA70-2484-4E48-EF95-8062964CF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432" y="6090384"/>
            <a:ext cx="3202152" cy="24247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55B32E-31F6-F65C-0E2D-9D4DE99B02CD}"/>
              </a:ext>
            </a:extLst>
          </p:cNvPr>
          <p:cNvSpPr txBox="1"/>
          <p:nvPr/>
        </p:nvSpPr>
        <p:spPr>
          <a:xfrm>
            <a:off x="23332103" y="5706763"/>
            <a:ext cx="2831191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14526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Alkaloids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B63DAB-590D-C85C-859A-DC88EA4CFBC1}"/>
              </a:ext>
            </a:extLst>
          </p:cNvPr>
          <p:cNvSpPr txBox="1"/>
          <p:nvPr/>
        </p:nvSpPr>
        <p:spPr>
          <a:xfrm>
            <a:off x="11486904" y="469236"/>
            <a:ext cx="143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(B)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fragments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pathway</a:t>
            </a:r>
            <a:endParaRPr lang="en-US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7" name="Picture 3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992859F-378E-36C9-CE9E-89B17B20E3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/>
          <a:stretch/>
        </p:blipFill>
        <p:spPr>
          <a:xfrm>
            <a:off x="1" y="469237"/>
            <a:ext cx="11010243" cy="85836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E967626-7C7C-CE0E-6354-D6AB628DD67C}"/>
              </a:ext>
            </a:extLst>
          </p:cNvPr>
          <p:cNvSpPr txBox="1"/>
          <p:nvPr/>
        </p:nvSpPr>
        <p:spPr>
          <a:xfrm>
            <a:off x="1419138" y="461739"/>
            <a:ext cx="175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(A)</a:t>
            </a:r>
            <a:endParaRPr lang="en-US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7AC67-0D59-DA8E-9B40-7B714CB07A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72" y="9288235"/>
            <a:ext cx="19054297" cy="108881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97370D-208C-8A6B-8A9B-975C01B43B9B}"/>
              </a:ext>
            </a:extLst>
          </p:cNvPr>
          <p:cNvSpPr txBox="1"/>
          <p:nvPr/>
        </p:nvSpPr>
        <p:spPr>
          <a:xfrm>
            <a:off x="2793604" y="9229552"/>
            <a:ext cx="175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(C)</a:t>
            </a:r>
            <a:endParaRPr lang="en-US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1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28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Esteban Bertsch Aguilar</dc:creator>
  <cp:lastModifiedBy>amp</cp:lastModifiedBy>
  <cp:revision>2</cp:revision>
  <dcterms:created xsi:type="dcterms:W3CDTF">2024-09-24T03:19:27Z</dcterms:created>
  <dcterms:modified xsi:type="dcterms:W3CDTF">2024-10-02T18:27:03Z</dcterms:modified>
</cp:coreProperties>
</file>