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840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9CB5-CDC8-4A28-883A-D6A2C4B2BB0C}" type="datetimeFigureOut">
              <a:rPr lang="en-US" smtClean="0"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38A1-5CBD-4532-93FC-D7C08E29E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9CB5-CDC8-4A28-883A-D6A2C4B2BB0C}" type="datetimeFigureOut">
              <a:rPr lang="en-US" smtClean="0"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38A1-5CBD-4532-93FC-D7C08E29E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9CB5-CDC8-4A28-883A-D6A2C4B2BB0C}" type="datetimeFigureOut">
              <a:rPr lang="en-US" smtClean="0"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38A1-5CBD-4532-93FC-D7C08E29E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9CB5-CDC8-4A28-883A-D6A2C4B2BB0C}" type="datetimeFigureOut">
              <a:rPr lang="en-US" smtClean="0"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38A1-5CBD-4532-93FC-D7C08E29E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9CB5-CDC8-4A28-883A-D6A2C4B2BB0C}" type="datetimeFigureOut">
              <a:rPr lang="en-US" smtClean="0"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38A1-5CBD-4532-93FC-D7C08E29E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9CB5-CDC8-4A28-883A-D6A2C4B2BB0C}" type="datetimeFigureOut">
              <a:rPr lang="en-US" smtClean="0"/>
              <a:t>10/12/2011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38A1-5CBD-4532-93FC-D7C08E29E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9CB5-CDC8-4A28-883A-D6A2C4B2BB0C}" type="datetimeFigureOut">
              <a:rPr lang="en-US" smtClean="0"/>
              <a:t>10/12/2011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38A1-5CBD-4532-93FC-D7C08E29E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9CB5-CDC8-4A28-883A-D6A2C4B2BB0C}" type="datetimeFigureOut">
              <a:rPr lang="en-US" smtClean="0"/>
              <a:t>10/12/2011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38A1-5CBD-4532-93FC-D7C08E29E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9CB5-CDC8-4A28-883A-D6A2C4B2BB0C}" type="datetimeFigureOut">
              <a:rPr lang="en-US" smtClean="0"/>
              <a:t>10/12/2011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38A1-5CBD-4532-93FC-D7C08E29E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9CB5-CDC8-4A28-883A-D6A2C4B2BB0C}" type="datetimeFigureOut">
              <a:rPr lang="en-US" smtClean="0"/>
              <a:t>10/12/2011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38A1-5CBD-4532-93FC-D7C08E29E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9CB5-CDC8-4A28-883A-D6A2C4B2BB0C}" type="datetimeFigureOut">
              <a:rPr lang="en-US" smtClean="0"/>
              <a:t>10/12/2011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38A1-5CBD-4532-93FC-D7C08E29E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F9CB5-CDC8-4A28-883A-D6A2C4B2BB0C}" type="datetimeFigureOut">
              <a:rPr lang="en-US" smtClean="0"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138A1-5CBD-4532-93FC-D7C08E29EBA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1200" y="3886200"/>
            <a:ext cx="32004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Lord Byron in Albanian Costume,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first painted 1814…repainted 1835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(Thomas Phillips, artist)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ebb8\Desktop\ByronAlbanianCostum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80005"/>
            <a:ext cx="5562600" cy="69380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http://mapsof.net/uploads/static-maps/albania_kosovo_locator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599"/>
            <a:ext cx="6477000" cy="6524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4200" y="1676400"/>
            <a:ext cx="20574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“The Ali Pasha and his favorite mistress”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Paul Emil Jacobs (German artist, 1842)</a:t>
            </a:r>
            <a:endParaRPr lang="en-US" dirty="0"/>
          </a:p>
        </p:txBody>
      </p:sp>
      <p:pic>
        <p:nvPicPr>
          <p:cNvPr id="15362" name="Picture 2" descr="File:Ali Pasha and Kira Vassiliki by Paul Emil Jacobs 1802 186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9864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24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McKenna Staff</dc:creator>
  <cp:lastModifiedBy>McKenna Staff</cp:lastModifiedBy>
  <cp:revision>3</cp:revision>
  <dcterms:created xsi:type="dcterms:W3CDTF">2011-10-12T18:22:46Z</dcterms:created>
  <dcterms:modified xsi:type="dcterms:W3CDTF">2011-10-12T18:49:47Z</dcterms:modified>
</cp:coreProperties>
</file>