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Merriweather" panose="00000500000000000000" pitchFamily="2" charset="0"/>
      <p:regular r:id="rId4"/>
      <p:bold r:id="rId5"/>
      <p:italic r:id="rId6"/>
      <p:boldItalic r:id="rId7"/>
    </p:embeddedFont>
    <p:embeddedFont>
      <p:font typeface="Nunito Sans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7DC2B1-1446-435A-90EA-CB3564238FD6}">
  <a:tblStyle styleId="{E17DC2B1-1446-435A-90EA-CB3564238F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2" autoAdjust="0"/>
    <p:restoredTop sz="94660"/>
  </p:normalViewPr>
  <p:slideViewPr>
    <p:cSldViewPr snapToGrid="0">
      <p:cViewPr varScale="1">
        <p:scale>
          <a:sx n="97" d="100"/>
          <a:sy n="97" d="100"/>
        </p:scale>
        <p:origin x="432" y="9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34b25ba5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34b25ba5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09049" y="736477"/>
            <a:ext cx="3677100" cy="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Nunito Sans"/>
                <a:ea typeface="Nunito Sans"/>
                <a:cs typeface="Nunito Sans"/>
                <a:sym typeface="Nunito Sans"/>
              </a:rPr>
              <a:t>Sprint Plan Template</a:t>
            </a:r>
            <a:endParaRPr b="1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graphicFrame>
        <p:nvGraphicFramePr>
          <p:cNvPr id="55" name="Google Shape;55;p13"/>
          <p:cNvGraphicFramePr/>
          <p:nvPr>
            <p:extLst>
              <p:ext uri="{D42A27DB-BD31-4B8C-83A1-F6EECF244321}">
                <p14:modId xmlns:p14="http://schemas.microsoft.com/office/powerpoint/2010/main" val="120042911"/>
              </p:ext>
            </p:extLst>
          </p:nvPr>
        </p:nvGraphicFramePr>
        <p:xfrm>
          <a:off x="169254" y="1530305"/>
          <a:ext cx="7433789" cy="8067168"/>
        </p:xfrm>
        <a:graphic>
          <a:graphicData uri="http://schemas.openxmlformats.org/drawingml/2006/table">
            <a:tbl>
              <a:tblPr>
                <a:noFill/>
                <a:tableStyleId>{E17DC2B1-1446-435A-90EA-CB3564238FD6}</a:tableStyleId>
              </a:tblPr>
              <a:tblGrid>
                <a:gridCol w="184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0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3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Merriweather" panose="00000500000000000000" pitchFamily="2" charset="0"/>
                          <a:ea typeface="Merriweather"/>
                          <a:cs typeface="Merriweather"/>
                          <a:sym typeface="Merriweather"/>
                        </a:rPr>
                        <a:t>Week </a:t>
                      </a:r>
                      <a:endParaRPr sz="1200" dirty="0">
                        <a:solidFill>
                          <a:srgbClr val="FFFFFF"/>
                        </a:solidFill>
                        <a:latin typeface="Merriweather" panose="00000500000000000000" pitchFamily="2" charset="0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Merriweather" panose="00000500000000000000" pitchFamily="2" charset="0"/>
                          <a:ea typeface="Merriweather"/>
                          <a:cs typeface="Merriweather"/>
                          <a:sym typeface="Merriweather"/>
                        </a:rPr>
                        <a:t>Purpose </a:t>
                      </a:r>
                      <a:endParaRPr sz="1200" dirty="0">
                        <a:solidFill>
                          <a:srgbClr val="FFFFFF"/>
                        </a:solidFill>
                        <a:latin typeface="Merriweather" panose="00000500000000000000" pitchFamily="2" charset="0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Merriweather" panose="00000500000000000000" pitchFamily="2" charset="0"/>
                          <a:ea typeface="Merriweather"/>
                          <a:cs typeface="Merriweather"/>
                          <a:sym typeface="Merriweather"/>
                        </a:rPr>
                        <a:t>Weekly Tasks and Goals</a:t>
                      </a:r>
                      <a:endParaRPr sz="1200" dirty="0">
                        <a:solidFill>
                          <a:srgbClr val="FFFFFF"/>
                        </a:solidFill>
                        <a:latin typeface="Merriweather" panose="00000500000000000000" pitchFamily="2" charset="0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FFFF"/>
                        </a:solidFill>
                        <a:latin typeface="Merriweather" panose="00000500000000000000" pitchFamily="2" charset="0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22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Merriweather" panose="00000500000000000000" pitchFamily="2" charset="0"/>
                          <a:ea typeface="Merriweather"/>
                          <a:cs typeface="Merriweather"/>
                          <a:sym typeface="Merriweather"/>
                        </a:rPr>
                        <a:t>Week 6 – Dataset</a:t>
                      </a:r>
                      <a:endParaRPr sz="1200" i="1" dirty="0">
                        <a:latin typeface="Merriweather" panose="00000500000000000000" pitchFamily="2" charset="0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erriweather" panose="00000500000000000000" pitchFamily="2" charset="0"/>
                        </a:rPr>
                        <a:t>Dedicate time to finalizing the datasets in preparation for our analysis.</a:t>
                      </a:r>
                      <a:endParaRPr sz="1200" dirty="0">
                        <a:latin typeface="Merriweather" panose="00000500000000000000" pitchFamily="2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Merriweather" panose="00000500000000000000" pitchFamily="2" charset="0"/>
                          <a:cs typeface="Arial"/>
                          <a:sym typeface="Arial"/>
                        </a:rPr>
                        <a:t>Clean and preprocess the collected data, handling missing values, and standardizing formats.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Merriweather" panose="00000500000000000000" pitchFamily="2" charset="0"/>
                          <a:cs typeface="Arial"/>
                          <a:sym typeface="Arial"/>
                        </a:rPr>
                        <a:t>Perform data transformations to extract meaningful features from the raw data.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19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200" i="1" dirty="0">
                          <a:solidFill>
                            <a:schemeClr val="dk1"/>
                          </a:solidFill>
                          <a:latin typeface="Merriweather" panose="00000500000000000000" pitchFamily="2" charset="0"/>
                          <a:ea typeface="Merriweather"/>
                          <a:cs typeface="Merriweather"/>
                          <a:sym typeface="Merriweather"/>
                        </a:rPr>
                        <a:t>Week 7 - EDA</a:t>
                      </a: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erriweather" panose="00000500000000000000" pitchFamily="2" charset="0"/>
                        </a:rPr>
                        <a:t>Dedicate time to analyze data for relationships and correlations between variables. </a:t>
                      </a:r>
                      <a:endParaRPr sz="1200" dirty="0">
                        <a:latin typeface="Merriweather" panose="00000500000000000000" pitchFamily="2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Merriweather" panose="00000500000000000000" pitchFamily="2" charset="0"/>
                        </a:rPr>
                        <a:t>Conduct exploratory data analysis to gain insights into the restaurant dataset.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Merriweather" panose="00000500000000000000" pitchFamily="2" charset="0"/>
                        </a:rPr>
                        <a:t>Analyze distributions, correlations, and patterns in the data to identify potential biases or anomalies.</a:t>
                      </a:r>
                      <a:endParaRPr sz="1200" dirty="0">
                        <a:latin typeface="Merriweather" panose="00000500000000000000" pitchFamily="2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25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200" i="1" dirty="0">
                          <a:solidFill>
                            <a:schemeClr val="dk1"/>
                          </a:solidFill>
                          <a:latin typeface="Merriweather" panose="00000500000000000000" pitchFamily="2" charset="0"/>
                          <a:ea typeface="Merriweather"/>
                          <a:cs typeface="Merriweather"/>
                          <a:sym typeface="Merriweather"/>
                        </a:rPr>
                        <a:t>Week 8 – Modeling </a:t>
                      </a: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 dirty="0">
                          <a:latin typeface="Merriweather" panose="00000500000000000000" pitchFamily="2" charset="0"/>
                        </a:rPr>
                        <a:t>Dedicate time to model our data into different ML models. </a:t>
                      </a:r>
                      <a:endParaRPr sz="1200" dirty="0">
                        <a:latin typeface="Merriweather" panose="00000500000000000000" pitchFamily="2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Merriweather" panose="00000500000000000000" pitchFamily="2" charset="0"/>
                        </a:rPr>
                        <a:t>Evaluate the performance of the recommendation system using metrics like precision, recall, or mean average precision.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Merriweather" panose="00000500000000000000" pitchFamily="2" charset="0"/>
                        </a:rPr>
                        <a:t>Split the data into training and testing sets to assess the model's ability to accurately predict preferences. </a:t>
                      </a:r>
                      <a:endParaRPr sz="1200" dirty="0">
                        <a:latin typeface="Merriweather" panose="00000500000000000000" pitchFamily="2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25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200" i="1" dirty="0">
                          <a:solidFill>
                            <a:schemeClr val="dk1"/>
                          </a:solidFill>
                          <a:latin typeface="Merriweather" panose="00000500000000000000" pitchFamily="2" charset="0"/>
                          <a:ea typeface="Merriweather"/>
                          <a:cs typeface="Merriweather"/>
                          <a:sym typeface="Merriweather"/>
                        </a:rPr>
                        <a:t>Week 9 – Model Evaluate  </a:t>
                      </a: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 dirty="0">
                          <a:latin typeface="Merriweather" panose="00000500000000000000" pitchFamily="2" charset="0"/>
                        </a:rPr>
                        <a:t>Dedicate time to evaluate and validate our model for predictive capabilities. </a:t>
                      </a:r>
                      <a:endParaRPr sz="1200" dirty="0">
                        <a:latin typeface="Merriweather" panose="00000500000000000000" pitchFamily="2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Merriweather" panose="00000500000000000000" pitchFamily="2" charset="0"/>
                        </a:rPr>
                        <a:t>Evaluate the performance of the recommendation system using appropriate metrics like precision, recall, or mean average precision.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Merriweather" panose="00000500000000000000" pitchFamily="2" charset="0"/>
                        </a:rPr>
                        <a:t>Split the data into training and testing sets to assess the model's ability to accurately predict user preferences.</a:t>
                      </a:r>
                      <a:endParaRPr sz="1200" dirty="0">
                        <a:latin typeface="Merriweather" panose="00000500000000000000" pitchFamily="2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61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200" i="1" dirty="0">
                          <a:solidFill>
                            <a:schemeClr val="dk1"/>
                          </a:solidFill>
                          <a:latin typeface="Merriweather" panose="00000500000000000000" pitchFamily="2" charset="0"/>
                          <a:ea typeface="Merriweather"/>
                          <a:cs typeface="Merriweather"/>
                          <a:sym typeface="Merriweather"/>
                        </a:rPr>
                        <a:t>Week 10 – Feature Importance Analysis</a:t>
                      </a: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erriweather" panose="00000500000000000000" pitchFamily="2" charset="0"/>
                        </a:rPr>
                        <a:t>Dedicate time to do a feature analysis.</a:t>
                      </a:r>
                      <a:endParaRPr sz="1200" dirty="0">
                        <a:latin typeface="Merriweather" panose="00000500000000000000" pitchFamily="2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Merriweather" panose="00000500000000000000" pitchFamily="2" charset="0"/>
                        </a:rPr>
                        <a:t>Select appropriate feature importance techniques based on the nature of the data and the problem at hand. </a:t>
                      </a:r>
                      <a:endParaRPr sz="1200" dirty="0">
                        <a:latin typeface="Merriweather" panose="00000500000000000000" pitchFamily="2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61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200" i="1" dirty="0">
                          <a:solidFill>
                            <a:schemeClr val="dk1"/>
                          </a:solidFill>
                          <a:latin typeface="Merriweather" panose="00000500000000000000" pitchFamily="2" charset="0"/>
                          <a:ea typeface="Merriweather"/>
                          <a:cs typeface="Merriweather"/>
                          <a:sym typeface="Merriweather"/>
                        </a:rPr>
                        <a:t>Week 11 – Documentation, Reporting, Demo</a:t>
                      </a:r>
                    </a:p>
                  </a:txBody>
                  <a:tcPr marL="91425" marR="91425" marT="91425" marB="91425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Merriweather" panose="00000500000000000000" pitchFamily="2" charset="0"/>
                        </a:rPr>
                        <a:t>Dedicate time to prepare a report and demonstration video. </a:t>
                      </a:r>
                      <a:endParaRPr sz="1200" dirty="0">
                        <a:latin typeface="Merriweather" panose="00000500000000000000" pitchFamily="2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Merriweather" panose="00000500000000000000" pitchFamily="2" charset="0"/>
                        </a:rPr>
                        <a:t>Prepare a comprehensive report summarizing the problem, methodology, key findings, and insights.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Merriweather" panose="00000500000000000000" pitchFamily="2" charset="0"/>
                        </a:rPr>
                        <a:t>Create visualizations, charts, or interactive dashboards to present the results effectively.</a:t>
                      </a:r>
                      <a:endParaRPr sz="1200" dirty="0">
                        <a:latin typeface="Merriweather" panose="00000500000000000000" pitchFamily="2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l="6393" t="6759" r="8478" b="-6760"/>
          <a:stretch/>
        </p:blipFill>
        <p:spPr>
          <a:xfrm>
            <a:off x="135025" y="156127"/>
            <a:ext cx="1887382" cy="5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287953" y="1192116"/>
            <a:ext cx="3156900" cy="87900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285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Merriweather</vt:lpstr>
      <vt:lpstr>Nunito Sans</vt:lpstr>
      <vt:lpstr>Arial</vt:lpstr>
      <vt:lpstr>Simple Light</vt:lpstr>
      <vt:lpstr>Sprint Plan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Plan Template</dc:title>
  <dc:creator>Diane</dc:creator>
  <cp:lastModifiedBy>Diane Lu</cp:lastModifiedBy>
  <cp:revision>16</cp:revision>
  <dcterms:modified xsi:type="dcterms:W3CDTF">2023-06-20T04:39:18Z</dcterms:modified>
</cp:coreProperties>
</file>